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4"/>
  </p:notesMasterIdLst>
  <p:sldIdLst>
    <p:sldId id="256" r:id="rId2"/>
    <p:sldId id="332" r:id="rId3"/>
    <p:sldId id="432" r:id="rId4"/>
    <p:sldId id="433" r:id="rId5"/>
    <p:sldId id="434" r:id="rId6"/>
    <p:sldId id="435" r:id="rId7"/>
    <p:sldId id="436" r:id="rId8"/>
    <p:sldId id="450" r:id="rId9"/>
    <p:sldId id="437" r:id="rId10"/>
    <p:sldId id="438" r:id="rId11"/>
    <p:sldId id="439" r:id="rId12"/>
    <p:sldId id="440" r:id="rId13"/>
    <p:sldId id="441" r:id="rId14"/>
    <p:sldId id="442" r:id="rId15"/>
    <p:sldId id="443" r:id="rId16"/>
    <p:sldId id="444" r:id="rId17"/>
    <p:sldId id="445" r:id="rId18"/>
    <p:sldId id="446" r:id="rId19"/>
    <p:sldId id="447" r:id="rId20"/>
    <p:sldId id="448" r:id="rId21"/>
    <p:sldId id="449" r:id="rId22"/>
    <p:sldId id="353" r:id="rId23"/>
  </p:sldIdLst>
  <p:sldSz cx="9144000" cy="5143500" type="screen16x9"/>
  <p:notesSz cx="6858000" cy="9144000"/>
  <p:embeddedFontLst>
    <p:embeddedFont>
      <p:font typeface="Libre Baskerville" panose="02000000000000000000" pitchFamily="2" charset="0"/>
      <p:regular r:id="rId25"/>
      <p:bold r:id="rId26"/>
      <p:italic r:id="rId27"/>
    </p:embeddedFont>
    <p:embeddedFont>
      <p:font typeface="Source Sans 3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6B13E8-C8F6-4FCD-AE5D-99C3189BFB88}" v="1" dt="2025-04-11T08:47:56.245"/>
  </p1510:revLst>
</p1510:revInfo>
</file>

<file path=ppt/tableStyles.xml><?xml version="1.0" encoding="utf-8"?>
<a:tblStyleLst xmlns:a="http://schemas.openxmlformats.org/drawingml/2006/main" def="{8C6F5C77-2932-45C5-8725-58B753362BBD}">
  <a:tblStyle styleId="{8C6F5C77-2932-45C5-8725-58B753362B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AEDA30C-B9C7-4D47-B176-8AF028D84ED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142661" y="137224"/>
            <a:ext cx="8858677" cy="4869053"/>
            <a:chOff x="246225" y="895325"/>
            <a:chExt cx="7115975" cy="3911200"/>
          </a:xfrm>
        </p:grpSpPr>
        <p:sp>
          <p:nvSpPr>
            <p:cNvPr id="11" name="Google Shape;11;p2"/>
            <p:cNvSpPr/>
            <p:nvPr/>
          </p:nvSpPr>
          <p:spPr>
            <a:xfrm>
              <a:off x="246225" y="895325"/>
              <a:ext cx="128125" cy="128125"/>
            </a:xfrm>
            <a:custGeom>
              <a:avLst/>
              <a:gdLst/>
              <a:ahLst/>
              <a:cxnLst/>
              <a:rect l="l" t="t" r="r" b="b"/>
              <a:pathLst>
                <a:path w="5125" h="5125" fill="none" extrusionOk="0">
                  <a:moveTo>
                    <a:pt x="1" y="1"/>
                  </a:moveTo>
                  <a:lnTo>
                    <a:pt x="5125" y="1"/>
                  </a:lnTo>
                  <a:lnTo>
                    <a:pt x="5125" y="5125"/>
                  </a:lnTo>
                  <a:lnTo>
                    <a:pt x="1" y="5125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74325" y="1023425"/>
              <a:ext cx="6859800" cy="3655000"/>
            </a:xfrm>
            <a:custGeom>
              <a:avLst/>
              <a:gdLst/>
              <a:ahLst/>
              <a:cxnLst/>
              <a:rect l="l" t="t" r="r" b="b"/>
              <a:pathLst>
                <a:path w="274392" h="146200" fill="none" extrusionOk="0">
                  <a:moveTo>
                    <a:pt x="1" y="1"/>
                  </a:moveTo>
                  <a:lnTo>
                    <a:pt x="274391" y="1"/>
                  </a:lnTo>
                  <a:lnTo>
                    <a:pt x="274391" y="146200"/>
                  </a:lnTo>
                  <a:lnTo>
                    <a:pt x="1" y="146200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74325" y="1023425"/>
              <a:ext cx="6859800" cy="3655000"/>
            </a:xfrm>
            <a:custGeom>
              <a:avLst/>
              <a:gdLst/>
              <a:ahLst/>
              <a:cxnLst/>
              <a:rect l="l" t="t" r="r" b="b"/>
              <a:pathLst>
                <a:path w="274392" h="146200" fill="none" extrusionOk="0">
                  <a:moveTo>
                    <a:pt x="1" y="1"/>
                  </a:moveTo>
                  <a:lnTo>
                    <a:pt x="274391" y="1"/>
                  </a:lnTo>
                  <a:lnTo>
                    <a:pt x="274391" y="146200"/>
                  </a:lnTo>
                  <a:lnTo>
                    <a:pt x="1" y="146200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69300" y="1108400"/>
              <a:ext cx="6669850" cy="3485050"/>
            </a:xfrm>
            <a:custGeom>
              <a:avLst/>
              <a:gdLst/>
              <a:ahLst/>
              <a:cxnLst/>
              <a:rect l="l" t="t" r="r" b="b"/>
              <a:pathLst>
                <a:path w="266794" h="139402" fill="none" extrusionOk="0">
                  <a:moveTo>
                    <a:pt x="1" y="1"/>
                  </a:moveTo>
                  <a:lnTo>
                    <a:pt x="266793" y="1"/>
                  </a:lnTo>
                  <a:lnTo>
                    <a:pt x="266793" y="139401"/>
                  </a:lnTo>
                  <a:lnTo>
                    <a:pt x="1" y="139401"/>
                  </a:lnTo>
                  <a:close/>
                </a:path>
              </a:pathLst>
            </a:custGeom>
            <a:noFill/>
            <a:ln w="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9025" y="955950"/>
              <a:ext cx="7010700" cy="3789950"/>
            </a:xfrm>
            <a:custGeom>
              <a:avLst/>
              <a:gdLst/>
              <a:ahLst/>
              <a:cxnLst/>
              <a:rect l="l" t="t" r="r" b="b"/>
              <a:pathLst>
                <a:path w="280428" h="151598" fill="none" extrusionOk="0">
                  <a:moveTo>
                    <a:pt x="277041" y="151598"/>
                  </a:moveTo>
                  <a:lnTo>
                    <a:pt x="3387" y="151598"/>
                  </a:lnTo>
                  <a:cubicBezTo>
                    <a:pt x="3387" y="149723"/>
                    <a:pt x="1863" y="148211"/>
                    <a:pt x="1" y="148211"/>
                  </a:cubicBezTo>
                  <a:lnTo>
                    <a:pt x="1" y="3387"/>
                  </a:lnTo>
                  <a:cubicBezTo>
                    <a:pt x="1863" y="3387"/>
                    <a:pt x="3387" y="1875"/>
                    <a:pt x="3387" y="0"/>
                  </a:cubicBezTo>
                  <a:lnTo>
                    <a:pt x="277041" y="0"/>
                  </a:lnTo>
                  <a:cubicBezTo>
                    <a:pt x="277041" y="1875"/>
                    <a:pt x="278553" y="3387"/>
                    <a:pt x="280427" y="3387"/>
                  </a:cubicBezTo>
                  <a:lnTo>
                    <a:pt x="280427" y="148211"/>
                  </a:lnTo>
                  <a:cubicBezTo>
                    <a:pt x="278553" y="148211"/>
                    <a:pt x="277041" y="149723"/>
                    <a:pt x="277041" y="15159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234100" y="895325"/>
              <a:ext cx="128100" cy="128125"/>
            </a:xfrm>
            <a:custGeom>
              <a:avLst/>
              <a:gdLst/>
              <a:ahLst/>
              <a:cxnLst/>
              <a:rect l="l" t="t" r="r" b="b"/>
              <a:pathLst>
                <a:path w="5124" h="5125" fill="none" extrusionOk="0">
                  <a:moveTo>
                    <a:pt x="0" y="1"/>
                  </a:moveTo>
                  <a:lnTo>
                    <a:pt x="5124" y="1"/>
                  </a:lnTo>
                  <a:lnTo>
                    <a:pt x="5124" y="5125"/>
                  </a:lnTo>
                  <a:lnTo>
                    <a:pt x="0" y="5125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46225" y="4678400"/>
              <a:ext cx="128125" cy="128125"/>
            </a:xfrm>
            <a:custGeom>
              <a:avLst/>
              <a:gdLst/>
              <a:ahLst/>
              <a:cxnLst/>
              <a:rect l="l" t="t" r="r" b="b"/>
              <a:pathLst>
                <a:path w="5125" h="5125" fill="none" extrusionOk="0">
                  <a:moveTo>
                    <a:pt x="1" y="1"/>
                  </a:moveTo>
                  <a:lnTo>
                    <a:pt x="5125" y="1"/>
                  </a:lnTo>
                  <a:lnTo>
                    <a:pt x="5125" y="5124"/>
                  </a:lnTo>
                  <a:lnTo>
                    <a:pt x="1" y="5124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7234100" y="4678400"/>
              <a:ext cx="128100" cy="128125"/>
            </a:xfrm>
            <a:custGeom>
              <a:avLst/>
              <a:gdLst/>
              <a:ahLst/>
              <a:cxnLst/>
              <a:rect l="l" t="t" r="r" b="b"/>
              <a:pathLst>
                <a:path w="5124" h="5125" fill="none" extrusionOk="0">
                  <a:moveTo>
                    <a:pt x="0" y="1"/>
                  </a:moveTo>
                  <a:lnTo>
                    <a:pt x="5124" y="1"/>
                  </a:lnTo>
                  <a:lnTo>
                    <a:pt x="5124" y="5124"/>
                  </a:lnTo>
                  <a:lnTo>
                    <a:pt x="0" y="5124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2361575" y="1453450"/>
            <a:ext cx="4421100" cy="205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2494100" y="3578625"/>
            <a:ext cx="41559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142661" y="137224"/>
            <a:ext cx="8858677" cy="4869053"/>
            <a:chOff x="246225" y="895325"/>
            <a:chExt cx="7115975" cy="3911200"/>
          </a:xfrm>
        </p:grpSpPr>
        <p:sp>
          <p:nvSpPr>
            <p:cNvPr id="24" name="Google Shape;24;p3"/>
            <p:cNvSpPr/>
            <p:nvPr/>
          </p:nvSpPr>
          <p:spPr>
            <a:xfrm>
              <a:off x="246225" y="895325"/>
              <a:ext cx="128125" cy="128125"/>
            </a:xfrm>
            <a:custGeom>
              <a:avLst/>
              <a:gdLst/>
              <a:ahLst/>
              <a:cxnLst/>
              <a:rect l="l" t="t" r="r" b="b"/>
              <a:pathLst>
                <a:path w="5125" h="5125" fill="none" extrusionOk="0">
                  <a:moveTo>
                    <a:pt x="1" y="1"/>
                  </a:moveTo>
                  <a:lnTo>
                    <a:pt x="5125" y="1"/>
                  </a:lnTo>
                  <a:lnTo>
                    <a:pt x="5125" y="5125"/>
                  </a:lnTo>
                  <a:lnTo>
                    <a:pt x="1" y="5125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374325" y="1023425"/>
              <a:ext cx="6859800" cy="3655000"/>
            </a:xfrm>
            <a:custGeom>
              <a:avLst/>
              <a:gdLst/>
              <a:ahLst/>
              <a:cxnLst/>
              <a:rect l="l" t="t" r="r" b="b"/>
              <a:pathLst>
                <a:path w="274392" h="146200" fill="none" extrusionOk="0">
                  <a:moveTo>
                    <a:pt x="1" y="1"/>
                  </a:moveTo>
                  <a:lnTo>
                    <a:pt x="274391" y="1"/>
                  </a:lnTo>
                  <a:lnTo>
                    <a:pt x="274391" y="146200"/>
                  </a:lnTo>
                  <a:lnTo>
                    <a:pt x="1" y="146200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374325" y="1023425"/>
              <a:ext cx="6859800" cy="3655000"/>
            </a:xfrm>
            <a:custGeom>
              <a:avLst/>
              <a:gdLst/>
              <a:ahLst/>
              <a:cxnLst/>
              <a:rect l="l" t="t" r="r" b="b"/>
              <a:pathLst>
                <a:path w="274392" h="146200" fill="none" extrusionOk="0">
                  <a:moveTo>
                    <a:pt x="1" y="1"/>
                  </a:moveTo>
                  <a:lnTo>
                    <a:pt x="274391" y="1"/>
                  </a:lnTo>
                  <a:lnTo>
                    <a:pt x="274391" y="146200"/>
                  </a:lnTo>
                  <a:lnTo>
                    <a:pt x="1" y="146200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469300" y="1108400"/>
              <a:ext cx="6669850" cy="3485050"/>
            </a:xfrm>
            <a:custGeom>
              <a:avLst/>
              <a:gdLst/>
              <a:ahLst/>
              <a:cxnLst/>
              <a:rect l="l" t="t" r="r" b="b"/>
              <a:pathLst>
                <a:path w="266794" h="139402" fill="none" extrusionOk="0">
                  <a:moveTo>
                    <a:pt x="1" y="1"/>
                  </a:moveTo>
                  <a:lnTo>
                    <a:pt x="266793" y="1"/>
                  </a:lnTo>
                  <a:lnTo>
                    <a:pt x="266793" y="139401"/>
                  </a:lnTo>
                  <a:lnTo>
                    <a:pt x="1" y="139401"/>
                  </a:lnTo>
                  <a:close/>
                </a:path>
              </a:pathLst>
            </a:custGeom>
            <a:noFill/>
            <a:ln w="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299025" y="955950"/>
              <a:ext cx="7010700" cy="3789950"/>
            </a:xfrm>
            <a:custGeom>
              <a:avLst/>
              <a:gdLst/>
              <a:ahLst/>
              <a:cxnLst/>
              <a:rect l="l" t="t" r="r" b="b"/>
              <a:pathLst>
                <a:path w="280428" h="151598" fill="none" extrusionOk="0">
                  <a:moveTo>
                    <a:pt x="277041" y="151598"/>
                  </a:moveTo>
                  <a:lnTo>
                    <a:pt x="3387" y="151598"/>
                  </a:lnTo>
                  <a:cubicBezTo>
                    <a:pt x="3387" y="149723"/>
                    <a:pt x="1863" y="148211"/>
                    <a:pt x="1" y="148211"/>
                  </a:cubicBezTo>
                  <a:lnTo>
                    <a:pt x="1" y="3387"/>
                  </a:lnTo>
                  <a:cubicBezTo>
                    <a:pt x="1863" y="3387"/>
                    <a:pt x="3387" y="1875"/>
                    <a:pt x="3387" y="0"/>
                  </a:cubicBezTo>
                  <a:lnTo>
                    <a:pt x="277041" y="0"/>
                  </a:lnTo>
                  <a:cubicBezTo>
                    <a:pt x="277041" y="1875"/>
                    <a:pt x="278553" y="3387"/>
                    <a:pt x="280427" y="3387"/>
                  </a:cubicBezTo>
                  <a:lnTo>
                    <a:pt x="280427" y="148211"/>
                  </a:lnTo>
                  <a:cubicBezTo>
                    <a:pt x="278553" y="148211"/>
                    <a:pt x="277041" y="149723"/>
                    <a:pt x="277041" y="15159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7234100" y="895325"/>
              <a:ext cx="128100" cy="128125"/>
            </a:xfrm>
            <a:custGeom>
              <a:avLst/>
              <a:gdLst/>
              <a:ahLst/>
              <a:cxnLst/>
              <a:rect l="l" t="t" r="r" b="b"/>
              <a:pathLst>
                <a:path w="5124" h="5125" fill="none" extrusionOk="0">
                  <a:moveTo>
                    <a:pt x="0" y="1"/>
                  </a:moveTo>
                  <a:lnTo>
                    <a:pt x="5124" y="1"/>
                  </a:lnTo>
                  <a:lnTo>
                    <a:pt x="5124" y="5125"/>
                  </a:lnTo>
                  <a:lnTo>
                    <a:pt x="0" y="5125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246225" y="4678400"/>
              <a:ext cx="128125" cy="128125"/>
            </a:xfrm>
            <a:custGeom>
              <a:avLst/>
              <a:gdLst/>
              <a:ahLst/>
              <a:cxnLst/>
              <a:rect l="l" t="t" r="r" b="b"/>
              <a:pathLst>
                <a:path w="5125" h="5125" fill="none" extrusionOk="0">
                  <a:moveTo>
                    <a:pt x="1" y="1"/>
                  </a:moveTo>
                  <a:lnTo>
                    <a:pt x="5125" y="1"/>
                  </a:lnTo>
                  <a:lnTo>
                    <a:pt x="5125" y="5124"/>
                  </a:lnTo>
                  <a:lnTo>
                    <a:pt x="1" y="5124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7234100" y="4678400"/>
              <a:ext cx="128100" cy="128125"/>
            </a:xfrm>
            <a:custGeom>
              <a:avLst/>
              <a:gdLst/>
              <a:ahLst/>
              <a:cxnLst/>
              <a:rect l="l" t="t" r="r" b="b"/>
              <a:pathLst>
                <a:path w="5124" h="5125" fill="none" extrusionOk="0">
                  <a:moveTo>
                    <a:pt x="0" y="1"/>
                  </a:moveTo>
                  <a:lnTo>
                    <a:pt x="5124" y="1"/>
                  </a:lnTo>
                  <a:lnTo>
                    <a:pt x="5124" y="5124"/>
                  </a:lnTo>
                  <a:lnTo>
                    <a:pt x="0" y="5124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2477400" y="2167355"/>
            <a:ext cx="4189200" cy="96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title" idx="2" hasCustomPrompt="1"/>
          </p:nvPr>
        </p:nvSpPr>
        <p:spPr>
          <a:xfrm>
            <a:off x="3745950" y="1111621"/>
            <a:ext cx="16521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" name="Google Shape;34;p3"/>
          <p:cNvSpPr txBox="1">
            <a:spLocks noGrp="1"/>
          </p:cNvSpPr>
          <p:nvPr>
            <p:ph type="subTitle" idx="1"/>
          </p:nvPr>
        </p:nvSpPr>
        <p:spPr>
          <a:xfrm>
            <a:off x="2477400" y="3418375"/>
            <a:ext cx="41892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29"/>
          <p:cNvGrpSpPr/>
          <p:nvPr/>
        </p:nvGrpSpPr>
        <p:grpSpPr>
          <a:xfrm>
            <a:off x="142661" y="137224"/>
            <a:ext cx="8858677" cy="4869053"/>
            <a:chOff x="246225" y="895325"/>
            <a:chExt cx="7115975" cy="3911200"/>
          </a:xfrm>
        </p:grpSpPr>
        <p:sp>
          <p:nvSpPr>
            <p:cNvPr id="404" name="Google Shape;404;p29"/>
            <p:cNvSpPr/>
            <p:nvPr/>
          </p:nvSpPr>
          <p:spPr>
            <a:xfrm>
              <a:off x="246225" y="895325"/>
              <a:ext cx="128125" cy="128125"/>
            </a:xfrm>
            <a:custGeom>
              <a:avLst/>
              <a:gdLst/>
              <a:ahLst/>
              <a:cxnLst/>
              <a:rect l="l" t="t" r="r" b="b"/>
              <a:pathLst>
                <a:path w="5125" h="5125" fill="none" extrusionOk="0">
                  <a:moveTo>
                    <a:pt x="1" y="1"/>
                  </a:moveTo>
                  <a:lnTo>
                    <a:pt x="5125" y="1"/>
                  </a:lnTo>
                  <a:lnTo>
                    <a:pt x="5125" y="5125"/>
                  </a:lnTo>
                  <a:lnTo>
                    <a:pt x="1" y="5125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9"/>
            <p:cNvSpPr/>
            <p:nvPr/>
          </p:nvSpPr>
          <p:spPr>
            <a:xfrm>
              <a:off x="374325" y="1023425"/>
              <a:ext cx="6859800" cy="3655000"/>
            </a:xfrm>
            <a:custGeom>
              <a:avLst/>
              <a:gdLst/>
              <a:ahLst/>
              <a:cxnLst/>
              <a:rect l="l" t="t" r="r" b="b"/>
              <a:pathLst>
                <a:path w="274392" h="146200" fill="none" extrusionOk="0">
                  <a:moveTo>
                    <a:pt x="1" y="1"/>
                  </a:moveTo>
                  <a:lnTo>
                    <a:pt x="274391" y="1"/>
                  </a:lnTo>
                  <a:lnTo>
                    <a:pt x="274391" y="146200"/>
                  </a:lnTo>
                  <a:lnTo>
                    <a:pt x="1" y="146200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9"/>
            <p:cNvSpPr/>
            <p:nvPr/>
          </p:nvSpPr>
          <p:spPr>
            <a:xfrm>
              <a:off x="374325" y="1023425"/>
              <a:ext cx="6859800" cy="3655000"/>
            </a:xfrm>
            <a:custGeom>
              <a:avLst/>
              <a:gdLst/>
              <a:ahLst/>
              <a:cxnLst/>
              <a:rect l="l" t="t" r="r" b="b"/>
              <a:pathLst>
                <a:path w="274392" h="146200" fill="none" extrusionOk="0">
                  <a:moveTo>
                    <a:pt x="1" y="1"/>
                  </a:moveTo>
                  <a:lnTo>
                    <a:pt x="274391" y="1"/>
                  </a:lnTo>
                  <a:lnTo>
                    <a:pt x="274391" y="146200"/>
                  </a:lnTo>
                  <a:lnTo>
                    <a:pt x="1" y="146200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9"/>
            <p:cNvSpPr/>
            <p:nvPr/>
          </p:nvSpPr>
          <p:spPr>
            <a:xfrm>
              <a:off x="469300" y="1108400"/>
              <a:ext cx="6669850" cy="3485050"/>
            </a:xfrm>
            <a:custGeom>
              <a:avLst/>
              <a:gdLst/>
              <a:ahLst/>
              <a:cxnLst/>
              <a:rect l="l" t="t" r="r" b="b"/>
              <a:pathLst>
                <a:path w="266794" h="139402" fill="none" extrusionOk="0">
                  <a:moveTo>
                    <a:pt x="1" y="1"/>
                  </a:moveTo>
                  <a:lnTo>
                    <a:pt x="266793" y="1"/>
                  </a:lnTo>
                  <a:lnTo>
                    <a:pt x="266793" y="139401"/>
                  </a:lnTo>
                  <a:lnTo>
                    <a:pt x="1" y="139401"/>
                  </a:lnTo>
                  <a:close/>
                </a:path>
              </a:pathLst>
            </a:custGeom>
            <a:noFill/>
            <a:ln w="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9"/>
            <p:cNvSpPr/>
            <p:nvPr/>
          </p:nvSpPr>
          <p:spPr>
            <a:xfrm>
              <a:off x="299025" y="955950"/>
              <a:ext cx="7010700" cy="3789950"/>
            </a:xfrm>
            <a:custGeom>
              <a:avLst/>
              <a:gdLst/>
              <a:ahLst/>
              <a:cxnLst/>
              <a:rect l="l" t="t" r="r" b="b"/>
              <a:pathLst>
                <a:path w="280428" h="151598" fill="none" extrusionOk="0">
                  <a:moveTo>
                    <a:pt x="277041" y="151598"/>
                  </a:moveTo>
                  <a:lnTo>
                    <a:pt x="3387" y="151598"/>
                  </a:lnTo>
                  <a:cubicBezTo>
                    <a:pt x="3387" y="149723"/>
                    <a:pt x="1863" y="148211"/>
                    <a:pt x="1" y="148211"/>
                  </a:cubicBezTo>
                  <a:lnTo>
                    <a:pt x="1" y="3387"/>
                  </a:lnTo>
                  <a:cubicBezTo>
                    <a:pt x="1863" y="3387"/>
                    <a:pt x="3387" y="1875"/>
                    <a:pt x="3387" y="0"/>
                  </a:cubicBezTo>
                  <a:lnTo>
                    <a:pt x="277041" y="0"/>
                  </a:lnTo>
                  <a:cubicBezTo>
                    <a:pt x="277041" y="1875"/>
                    <a:pt x="278553" y="3387"/>
                    <a:pt x="280427" y="3387"/>
                  </a:cubicBezTo>
                  <a:lnTo>
                    <a:pt x="280427" y="148211"/>
                  </a:lnTo>
                  <a:cubicBezTo>
                    <a:pt x="278553" y="148211"/>
                    <a:pt x="277041" y="149723"/>
                    <a:pt x="277041" y="15159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9"/>
            <p:cNvSpPr/>
            <p:nvPr/>
          </p:nvSpPr>
          <p:spPr>
            <a:xfrm>
              <a:off x="7234100" y="895325"/>
              <a:ext cx="128100" cy="128125"/>
            </a:xfrm>
            <a:custGeom>
              <a:avLst/>
              <a:gdLst/>
              <a:ahLst/>
              <a:cxnLst/>
              <a:rect l="l" t="t" r="r" b="b"/>
              <a:pathLst>
                <a:path w="5124" h="5125" fill="none" extrusionOk="0">
                  <a:moveTo>
                    <a:pt x="0" y="1"/>
                  </a:moveTo>
                  <a:lnTo>
                    <a:pt x="5124" y="1"/>
                  </a:lnTo>
                  <a:lnTo>
                    <a:pt x="5124" y="5125"/>
                  </a:lnTo>
                  <a:lnTo>
                    <a:pt x="0" y="5125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9"/>
            <p:cNvSpPr/>
            <p:nvPr/>
          </p:nvSpPr>
          <p:spPr>
            <a:xfrm>
              <a:off x="246225" y="4678400"/>
              <a:ext cx="128125" cy="128125"/>
            </a:xfrm>
            <a:custGeom>
              <a:avLst/>
              <a:gdLst/>
              <a:ahLst/>
              <a:cxnLst/>
              <a:rect l="l" t="t" r="r" b="b"/>
              <a:pathLst>
                <a:path w="5125" h="5125" fill="none" extrusionOk="0">
                  <a:moveTo>
                    <a:pt x="1" y="1"/>
                  </a:moveTo>
                  <a:lnTo>
                    <a:pt x="5125" y="1"/>
                  </a:lnTo>
                  <a:lnTo>
                    <a:pt x="5125" y="5124"/>
                  </a:lnTo>
                  <a:lnTo>
                    <a:pt x="1" y="5124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9"/>
            <p:cNvSpPr/>
            <p:nvPr/>
          </p:nvSpPr>
          <p:spPr>
            <a:xfrm>
              <a:off x="7234100" y="4678400"/>
              <a:ext cx="128100" cy="128125"/>
            </a:xfrm>
            <a:custGeom>
              <a:avLst/>
              <a:gdLst/>
              <a:ahLst/>
              <a:cxnLst/>
              <a:rect l="l" t="t" r="r" b="b"/>
              <a:pathLst>
                <a:path w="5124" h="5125" fill="none" extrusionOk="0">
                  <a:moveTo>
                    <a:pt x="0" y="1"/>
                  </a:moveTo>
                  <a:lnTo>
                    <a:pt x="5124" y="1"/>
                  </a:lnTo>
                  <a:lnTo>
                    <a:pt x="5124" y="5124"/>
                  </a:lnTo>
                  <a:lnTo>
                    <a:pt x="0" y="5124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" name="Google Shape;412;p29"/>
          <p:cNvGrpSpPr/>
          <p:nvPr/>
        </p:nvGrpSpPr>
        <p:grpSpPr>
          <a:xfrm>
            <a:off x="565056" y="519563"/>
            <a:ext cx="8012737" cy="4104778"/>
            <a:chOff x="585525" y="1202450"/>
            <a:chExt cx="6436450" cy="3297275"/>
          </a:xfrm>
        </p:grpSpPr>
        <p:sp>
          <p:nvSpPr>
            <p:cNvPr id="413" name="Google Shape;413;p29"/>
            <p:cNvSpPr/>
            <p:nvPr/>
          </p:nvSpPr>
          <p:spPr>
            <a:xfrm>
              <a:off x="839525" y="1202450"/>
              <a:ext cx="551125" cy="190275"/>
            </a:xfrm>
            <a:custGeom>
              <a:avLst/>
              <a:gdLst/>
              <a:ahLst/>
              <a:cxnLst/>
              <a:rect l="l" t="t" r="r" b="b"/>
              <a:pathLst>
                <a:path w="22045" h="7611" extrusionOk="0">
                  <a:moveTo>
                    <a:pt x="21819" y="2949"/>
                  </a:moveTo>
                  <a:cubicBezTo>
                    <a:pt x="16996" y="7611"/>
                    <a:pt x="10597" y="0"/>
                    <a:pt x="4949" y="1300"/>
                  </a:cubicBezTo>
                  <a:cubicBezTo>
                    <a:pt x="1962" y="2000"/>
                    <a:pt x="0" y="4312"/>
                    <a:pt x="100" y="7373"/>
                  </a:cubicBezTo>
                  <a:cubicBezTo>
                    <a:pt x="113" y="7461"/>
                    <a:pt x="225" y="7461"/>
                    <a:pt x="238" y="7373"/>
                  </a:cubicBezTo>
                  <a:cubicBezTo>
                    <a:pt x="513" y="1100"/>
                    <a:pt x="7511" y="887"/>
                    <a:pt x="11872" y="2724"/>
                  </a:cubicBezTo>
                  <a:cubicBezTo>
                    <a:pt x="13597" y="3449"/>
                    <a:pt x="15309" y="4437"/>
                    <a:pt x="17208" y="4661"/>
                  </a:cubicBezTo>
                  <a:cubicBezTo>
                    <a:pt x="19108" y="4886"/>
                    <a:pt x="20620" y="4387"/>
                    <a:pt x="21957" y="3087"/>
                  </a:cubicBezTo>
                  <a:cubicBezTo>
                    <a:pt x="22044" y="2999"/>
                    <a:pt x="21919" y="2874"/>
                    <a:pt x="21832" y="29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9"/>
            <p:cNvSpPr/>
            <p:nvPr/>
          </p:nvSpPr>
          <p:spPr>
            <a:xfrm>
              <a:off x="844200" y="1369575"/>
              <a:ext cx="180925" cy="121575"/>
            </a:xfrm>
            <a:custGeom>
              <a:avLst/>
              <a:gdLst/>
              <a:ahLst/>
              <a:cxnLst/>
              <a:rect l="l" t="t" r="r" b="b"/>
              <a:pathLst>
                <a:path w="7237" h="4863" extrusionOk="0">
                  <a:moveTo>
                    <a:pt x="13" y="1688"/>
                  </a:moveTo>
                  <a:cubicBezTo>
                    <a:pt x="151" y="3700"/>
                    <a:pt x="2612" y="4862"/>
                    <a:pt x="4412" y="4325"/>
                  </a:cubicBezTo>
                  <a:cubicBezTo>
                    <a:pt x="5924" y="3875"/>
                    <a:pt x="7236" y="1338"/>
                    <a:pt x="5849" y="88"/>
                  </a:cubicBezTo>
                  <a:cubicBezTo>
                    <a:pt x="5774" y="1"/>
                    <a:pt x="5649" y="126"/>
                    <a:pt x="5737" y="201"/>
                  </a:cubicBezTo>
                  <a:cubicBezTo>
                    <a:pt x="7124" y="1725"/>
                    <a:pt x="5474" y="4025"/>
                    <a:pt x="3837" y="4225"/>
                  </a:cubicBezTo>
                  <a:cubicBezTo>
                    <a:pt x="2288" y="4425"/>
                    <a:pt x="326" y="3413"/>
                    <a:pt x="201" y="1688"/>
                  </a:cubicBezTo>
                  <a:cubicBezTo>
                    <a:pt x="201" y="1563"/>
                    <a:pt x="1" y="1563"/>
                    <a:pt x="13" y="16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9"/>
            <p:cNvSpPr/>
            <p:nvPr/>
          </p:nvSpPr>
          <p:spPr>
            <a:xfrm>
              <a:off x="898575" y="1348025"/>
              <a:ext cx="73125" cy="77200"/>
            </a:xfrm>
            <a:custGeom>
              <a:avLst/>
              <a:gdLst/>
              <a:ahLst/>
              <a:cxnLst/>
              <a:rect l="l" t="t" r="r" b="b"/>
              <a:pathLst>
                <a:path w="2925" h="3088" extrusionOk="0">
                  <a:moveTo>
                    <a:pt x="2849" y="488"/>
                  </a:moveTo>
                  <a:cubicBezTo>
                    <a:pt x="2025" y="1"/>
                    <a:pt x="800" y="351"/>
                    <a:pt x="387" y="1238"/>
                  </a:cubicBezTo>
                  <a:cubicBezTo>
                    <a:pt x="0" y="2063"/>
                    <a:pt x="612" y="2987"/>
                    <a:pt x="1487" y="3075"/>
                  </a:cubicBezTo>
                  <a:cubicBezTo>
                    <a:pt x="1600" y="3087"/>
                    <a:pt x="1625" y="2900"/>
                    <a:pt x="1512" y="2887"/>
                  </a:cubicBezTo>
                  <a:cubicBezTo>
                    <a:pt x="700" y="2737"/>
                    <a:pt x="200" y="1913"/>
                    <a:pt x="675" y="1163"/>
                  </a:cubicBezTo>
                  <a:cubicBezTo>
                    <a:pt x="1137" y="476"/>
                    <a:pt x="2037" y="251"/>
                    <a:pt x="2774" y="625"/>
                  </a:cubicBezTo>
                  <a:cubicBezTo>
                    <a:pt x="2862" y="663"/>
                    <a:pt x="2924" y="551"/>
                    <a:pt x="2849" y="4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9"/>
            <p:cNvSpPr/>
            <p:nvPr/>
          </p:nvSpPr>
          <p:spPr>
            <a:xfrm>
              <a:off x="944800" y="14189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9"/>
            <p:cNvSpPr/>
            <p:nvPr/>
          </p:nvSpPr>
          <p:spPr>
            <a:xfrm>
              <a:off x="752350" y="1240875"/>
              <a:ext cx="206850" cy="104050"/>
            </a:xfrm>
            <a:custGeom>
              <a:avLst/>
              <a:gdLst/>
              <a:ahLst/>
              <a:cxnLst/>
              <a:rect l="l" t="t" r="r" b="b"/>
              <a:pathLst>
                <a:path w="8274" h="4162" extrusionOk="0">
                  <a:moveTo>
                    <a:pt x="8123" y="25"/>
                  </a:moveTo>
                  <a:cubicBezTo>
                    <a:pt x="6999" y="263"/>
                    <a:pt x="5937" y="725"/>
                    <a:pt x="4987" y="1375"/>
                  </a:cubicBezTo>
                  <a:cubicBezTo>
                    <a:pt x="3537" y="2387"/>
                    <a:pt x="2063" y="4162"/>
                    <a:pt x="176" y="2875"/>
                  </a:cubicBezTo>
                  <a:cubicBezTo>
                    <a:pt x="101" y="2825"/>
                    <a:pt x="1" y="2950"/>
                    <a:pt x="76" y="3012"/>
                  </a:cubicBezTo>
                  <a:cubicBezTo>
                    <a:pt x="825" y="3699"/>
                    <a:pt x="1775" y="3699"/>
                    <a:pt x="2700" y="3299"/>
                  </a:cubicBezTo>
                  <a:cubicBezTo>
                    <a:pt x="3375" y="2999"/>
                    <a:pt x="3912" y="2475"/>
                    <a:pt x="4474" y="2025"/>
                  </a:cubicBezTo>
                  <a:cubicBezTo>
                    <a:pt x="5549" y="1137"/>
                    <a:pt x="6811" y="500"/>
                    <a:pt x="8173" y="175"/>
                  </a:cubicBezTo>
                  <a:cubicBezTo>
                    <a:pt x="8273" y="150"/>
                    <a:pt x="8223" y="0"/>
                    <a:pt x="8123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9"/>
            <p:cNvSpPr/>
            <p:nvPr/>
          </p:nvSpPr>
          <p:spPr>
            <a:xfrm>
              <a:off x="1012600" y="1245875"/>
              <a:ext cx="88750" cy="80000"/>
            </a:xfrm>
            <a:custGeom>
              <a:avLst/>
              <a:gdLst/>
              <a:ahLst/>
              <a:cxnLst/>
              <a:rect l="l" t="t" r="r" b="b"/>
              <a:pathLst>
                <a:path w="3550" h="3200" extrusionOk="0">
                  <a:moveTo>
                    <a:pt x="3437" y="313"/>
                  </a:moveTo>
                  <a:cubicBezTo>
                    <a:pt x="2562" y="113"/>
                    <a:pt x="1700" y="0"/>
                    <a:pt x="900" y="488"/>
                  </a:cubicBezTo>
                  <a:cubicBezTo>
                    <a:pt x="363" y="813"/>
                    <a:pt x="0" y="1325"/>
                    <a:pt x="100" y="1975"/>
                  </a:cubicBezTo>
                  <a:cubicBezTo>
                    <a:pt x="200" y="2587"/>
                    <a:pt x="700" y="3062"/>
                    <a:pt x="1325" y="3137"/>
                  </a:cubicBezTo>
                  <a:cubicBezTo>
                    <a:pt x="1787" y="3187"/>
                    <a:pt x="2462" y="3024"/>
                    <a:pt x="2512" y="2475"/>
                  </a:cubicBezTo>
                  <a:cubicBezTo>
                    <a:pt x="2525" y="2387"/>
                    <a:pt x="2400" y="2387"/>
                    <a:pt x="2387" y="2475"/>
                  </a:cubicBezTo>
                  <a:cubicBezTo>
                    <a:pt x="2312" y="3199"/>
                    <a:pt x="1100" y="2937"/>
                    <a:pt x="788" y="2712"/>
                  </a:cubicBezTo>
                  <a:cubicBezTo>
                    <a:pt x="300" y="2362"/>
                    <a:pt x="150" y="1700"/>
                    <a:pt x="450" y="1175"/>
                  </a:cubicBezTo>
                  <a:cubicBezTo>
                    <a:pt x="1063" y="163"/>
                    <a:pt x="2412" y="263"/>
                    <a:pt x="3387" y="488"/>
                  </a:cubicBezTo>
                  <a:cubicBezTo>
                    <a:pt x="3499" y="513"/>
                    <a:pt x="3549" y="338"/>
                    <a:pt x="3437" y="3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9"/>
            <p:cNvSpPr/>
            <p:nvPr/>
          </p:nvSpPr>
          <p:spPr>
            <a:xfrm>
              <a:off x="1123500" y="1272100"/>
              <a:ext cx="33450" cy="43775"/>
            </a:xfrm>
            <a:custGeom>
              <a:avLst/>
              <a:gdLst/>
              <a:ahLst/>
              <a:cxnLst/>
              <a:rect l="l" t="t" r="r" b="b"/>
              <a:pathLst>
                <a:path w="1338" h="1751" extrusionOk="0">
                  <a:moveTo>
                    <a:pt x="1238" y="188"/>
                  </a:moveTo>
                  <a:cubicBezTo>
                    <a:pt x="688" y="1"/>
                    <a:pt x="1" y="326"/>
                    <a:pt x="76" y="976"/>
                  </a:cubicBezTo>
                  <a:cubicBezTo>
                    <a:pt x="126" y="1413"/>
                    <a:pt x="825" y="1750"/>
                    <a:pt x="1088" y="1326"/>
                  </a:cubicBezTo>
                  <a:cubicBezTo>
                    <a:pt x="1163" y="1213"/>
                    <a:pt x="975" y="1101"/>
                    <a:pt x="900" y="1213"/>
                  </a:cubicBezTo>
                  <a:cubicBezTo>
                    <a:pt x="788" y="1288"/>
                    <a:pt x="651" y="1301"/>
                    <a:pt x="538" y="1263"/>
                  </a:cubicBezTo>
                  <a:cubicBezTo>
                    <a:pt x="263" y="1026"/>
                    <a:pt x="213" y="813"/>
                    <a:pt x="388" y="613"/>
                  </a:cubicBezTo>
                  <a:cubicBezTo>
                    <a:pt x="551" y="301"/>
                    <a:pt x="888" y="263"/>
                    <a:pt x="1188" y="351"/>
                  </a:cubicBezTo>
                  <a:cubicBezTo>
                    <a:pt x="1288" y="376"/>
                    <a:pt x="1338" y="226"/>
                    <a:pt x="1238" y="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9"/>
            <p:cNvSpPr/>
            <p:nvPr/>
          </p:nvSpPr>
          <p:spPr>
            <a:xfrm>
              <a:off x="732975" y="1292100"/>
              <a:ext cx="31900" cy="31900"/>
            </a:xfrm>
            <a:custGeom>
              <a:avLst/>
              <a:gdLst/>
              <a:ahLst/>
              <a:cxnLst/>
              <a:rect l="l" t="t" r="r" b="b"/>
              <a:pathLst>
                <a:path w="1276" h="1276" extrusionOk="0">
                  <a:moveTo>
                    <a:pt x="951" y="925"/>
                  </a:moveTo>
                  <a:cubicBezTo>
                    <a:pt x="1275" y="563"/>
                    <a:pt x="826" y="1"/>
                    <a:pt x="413" y="326"/>
                  </a:cubicBezTo>
                  <a:cubicBezTo>
                    <a:pt x="1" y="651"/>
                    <a:pt x="476" y="1275"/>
                    <a:pt x="888" y="975"/>
                  </a:cubicBezTo>
                  <a:cubicBezTo>
                    <a:pt x="963" y="925"/>
                    <a:pt x="913" y="813"/>
                    <a:pt x="826" y="826"/>
                  </a:cubicBezTo>
                  <a:lnTo>
                    <a:pt x="826" y="826"/>
                  </a:lnTo>
                  <a:cubicBezTo>
                    <a:pt x="788" y="901"/>
                    <a:pt x="888" y="1000"/>
                    <a:pt x="951" y="9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9"/>
            <p:cNvSpPr/>
            <p:nvPr/>
          </p:nvSpPr>
          <p:spPr>
            <a:xfrm>
              <a:off x="809225" y="1274925"/>
              <a:ext cx="77800" cy="113125"/>
            </a:xfrm>
            <a:custGeom>
              <a:avLst/>
              <a:gdLst/>
              <a:ahLst/>
              <a:cxnLst/>
              <a:rect l="l" t="t" r="r" b="b"/>
              <a:pathLst>
                <a:path w="3112" h="4525" extrusionOk="0">
                  <a:moveTo>
                    <a:pt x="2949" y="63"/>
                  </a:moveTo>
                  <a:cubicBezTo>
                    <a:pt x="1550" y="1163"/>
                    <a:pt x="525" y="2675"/>
                    <a:pt x="25" y="4374"/>
                  </a:cubicBezTo>
                  <a:cubicBezTo>
                    <a:pt x="0" y="4462"/>
                    <a:pt x="125" y="4524"/>
                    <a:pt x="175" y="4437"/>
                  </a:cubicBezTo>
                  <a:cubicBezTo>
                    <a:pt x="925" y="2825"/>
                    <a:pt x="1687" y="1338"/>
                    <a:pt x="3049" y="150"/>
                  </a:cubicBezTo>
                  <a:cubicBezTo>
                    <a:pt x="3112" y="100"/>
                    <a:pt x="3012" y="0"/>
                    <a:pt x="2949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9"/>
            <p:cNvSpPr/>
            <p:nvPr/>
          </p:nvSpPr>
          <p:spPr>
            <a:xfrm>
              <a:off x="792650" y="1376150"/>
              <a:ext cx="30650" cy="32525"/>
            </a:xfrm>
            <a:custGeom>
              <a:avLst/>
              <a:gdLst/>
              <a:ahLst/>
              <a:cxnLst/>
              <a:rect l="l" t="t" r="r" b="b"/>
              <a:pathLst>
                <a:path w="1226" h="1301" extrusionOk="0">
                  <a:moveTo>
                    <a:pt x="725" y="500"/>
                  </a:moveTo>
                  <a:lnTo>
                    <a:pt x="725" y="563"/>
                  </a:lnTo>
                  <a:cubicBezTo>
                    <a:pt x="800" y="638"/>
                    <a:pt x="913" y="550"/>
                    <a:pt x="875" y="450"/>
                  </a:cubicBezTo>
                  <a:cubicBezTo>
                    <a:pt x="626" y="0"/>
                    <a:pt x="1" y="550"/>
                    <a:pt x="338" y="925"/>
                  </a:cubicBezTo>
                  <a:cubicBezTo>
                    <a:pt x="688" y="1300"/>
                    <a:pt x="1225" y="750"/>
                    <a:pt x="838" y="388"/>
                  </a:cubicBezTo>
                  <a:cubicBezTo>
                    <a:pt x="763" y="325"/>
                    <a:pt x="663" y="425"/>
                    <a:pt x="725" y="5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9"/>
            <p:cNvSpPr/>
            <p:nvPr/>
          </p:nvSpPr>
          <p:spPr>
            <a:xfrm>
              <a:off x="841400" y="1393325"/>
              <a:ext cx="5650" cy="9725"/>
            </a:xfrm>
            <a:custGeom>
              <a:avLst/>
              <a:gdLst/>
              <a:ahLst/>
              <a:cxnLst/>
              <a:rect l="l" t="t" r="r" b="b"/>
              <a:pathLst>
                <a:path w="226" h="389" extrusionOk="0">
                  <a:moveTo>
                    <a:pt x="13" y="126"/>
                  </a:moveTo>
                  <a:cubicBezTo>
                    <a:pt x="0" y="201"/>
                    <a:pt x="13" y="276"/>
                    <a:pt x="63" y="326"/>
                  </a:cubicBezTo>
                  <a:cubicBezTo>
                    <a:pt x="100" y="388"/>
                    <a:pt x="225" y="376"/>
                    <a:pt x="225" y="288"/>
                  </a:cubicBezTo>
                  <a:cubicBezTo>
                    <a:pt x="213" y="238"/>
                    <a:pt x="213" y="176"/>
                    <a:pt x="213" y="126"/>
                  </a:cubicBezTo>
                  <a:cubicBezTo>
                    <a:pt x="200" y="1"/>
                    <a:pt x="13" y="1"/>
                    <a:pt x="13" y="1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9"/>
            <p:cNvSpPr/>
            <p:nvPr/>
          </p:nvSpPr>
          <p:spPr>
            <a:xfrm>
              <a:off x="973550" y="1363650"/>
              <a:ext cx="9700" cy="6900"/>
            </a:xfrm>
            <a:custGeom>
              <a:avLst/>
              <a:gdLst/>
              <a:ahLst/>
              <a:cxnLst/>
              <a:rect l="l" t="t" r="r" b="b"/>
              <a:pathLst>
                <a:path w="388" h="276" extrusionOk="0">
                  <a:moveTo>
                    <a:pt x="75" y="188"/>
                  </a:moveTo>
                  <a:cubicBezTo>
                    <a:pt x="138" y="225"/>
                    <a:pt x="213" y="250"/>
                    <a:pt x="288" y="263"/>
                  </a:cubicBezTo>
                  <a:cubicBezTo>
                    <a:pt x="350" y="275"/>
                    <a:pt x="388" y="213"/>
                    <a:pt x="350" y="163"/>
                  </a:cubicBezTo>
                  <a:cubicBezTo>
                    <a:pt x="300" y="100"/>
                    <a:pt x="225" y="50"/>
                    <a:pt x="138" y="25"/>
                  </a:cubicBezTo>
                  <a:cubicBezTo>
                    <a:pt x="50" y="0"/>
                    <a:pt x="0" y="138"/>
                    <a:pt x="75" y="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9"/>
            <p:cNvSpPr/>
            <p:nvPr/>
          </p:nvSpPr>
          <p:spPr>
            <a:xfrm>
              <a:off x="832025" y="1234000"/>
              <a:ext cx="156850" cy="27525"/>
            </a:xfrm>
            <a:custGeom>
              <a:avLst/>
              <a:gdLst/>
              <a:ahLst/>
              <a:cxnLst/>
              <a:rect l="l" t="t" r="r" b="b"/>
              <a:pathLst>
                <a:path w="6274" h="1101" extrusionOk="0">
                  <a:moveTo>
                    <a:pt x="6174" y="13"/>
                  </a:moveTo>
                  <a:cubicBezTo>
                    <a:pt x="5324" y="0"/>
                    <a:pt x="4462" y="75"/>
                    <a:pt x="3624" y="250"/>
                  </a:cubicBezTo>
                  <a:cubicBezTo>
                    <a:pt x="2475" y="488"/>
                    <a:pt x="1350" y="925"/>
                    <a:pt x="163" y="613"/>
                  </a:cubicBezTo>
                  <a:cubicBezTo>
                    <a:pt x="50" y="575"/>
                    <a:pt x="0" y="763"/>
                    <a:pt x="113" y="788"/>
                  </a:cubicBezTo>
                  <a:cubicBezTo>
                    <a:pt x="913" y="1100"/>
                    <a:pt x="1625" y="950"/>
                    <a:pt x="2450" y="775"/>
                  </a:cubicBezTo>
                  <a:cubicBezTo>
                    <a:pt x="3687" y="500"/>
                    <a:pt x="4899" y="250"/>
                    <a:pt x="6174" y="188"/>
                  </a:cubicBezTo>
                  <a:cubicBezTo>
                    <a:pt x="6274" y="175"/>
                    <a:pt x="6274" y="25"/>
                    <a:pt x="6174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9"/>
            <p:cNvSpPr/>
            <p:nvPr/>
          </p:nvSpPr>
          <p:spPr>
            <a:xfrm>
              <a:off x="810775" y="1233675"/>
              <a:ext cx="33150" cy="30975"/>
            </a:xfrm>
            <a:custGeom>
              <a:avLst/>
              <a:gdLst/>
              <a:ahLst/>
              <a:cxnLst/>
              <a:rect l="l" t="t" r="r" b="b"/>
              <a:pathLst>
                <a:path w="1326" h="1239" extrusionOk="0">
                  <a:moveTo>
                    <a:pt x="875" y="688"/>
                  </a:moveTo>
                  <a:lnTo>
                    <a:pt x="763" y="651"/>
                  </a:lnTo>
                  <a:cubicBezTo>
                    <a:pt x="700" y="726"/>
                    <a:pt x="763" y="826"/>
                    <a:pt x="850" y="813"/>
                  </a:cubicBezTo>
                  <a:cubicBezTo>
                    <a:pt x="1325" y="651"/>
                    <a:pt x="850" y="1"/>
                    <a:pt x="463" y="226"/>
                  </a:cubicBezTo>
                  <a:cubicBezTo>
                    <a:pt x="0" y="526"/>
                    <a:pt x="550" y="1238"/>
                    <a:pt x="975" y="801"/>
                  </a:cubicBezTo>
                  <a:cubicBezTo>
                    <a:pt x="1038" y="738"/>
                    <a:pt x="950" y="638"/>
                    <a:pt x="875" y="6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9"/>
            <p:cNvSpPr/>
            <p:nvPr/>
          </p:nvSpPr>
          <p:spPr>
            <a:xfrm>
              <a:off x="766400" y="1291175"/>
              <a:ext cx="73150" cy="22525"/>
            </a:xfrm>
            <a:custGeom>
              <a:avLst/>
              <a:gdLst/>
              <a:ahLst/>
              <a:cxnLst/>
              <a:rect l="l" t="t" r="r" b="b"/>
              <a:pathLst>
                <a:path w="2926" h="901" extrusionOk="0">
                  <a:moveTo>
                    <a:pt x="2813" y="638"/>
                  </a:moveTo>
                  <a:cubicBezTo>
                    <a:pt x="2500" y="338"/>
                    <a:pt x="2113" y="150"/>
                    <a:pt x="1688" y="100"/>
                  </a:cubicBezTo>
                  <a:cubicBezTo>
                    <a:pt x="1226" y="38"/>
                    <a:pt x="526" y="0"/>
                    <a:pt x="113" y="263"/>
                  </a:cubicBezTo>
                  <a:cubicBezTo>
                    <a:pt x="1" y="325"/>
                    <a:pt x="76" y="488"/>
                    <a:pt x="201" y="463"/>
                  </a:cubicBezTo>
                  <a:cubicBezTo>
                    <a:pt x="976" y="263"/>
                    <a:pt x="2025" y="213"/>
                    <a:pt x="2650" y="800"/>
                  </a:cubicBezTo>
                  <a:cubicBezTo>
                    <a:pt x="2763" y="900"/>
                    <a:pt x="2925" y="738"/>
                    <a:pt x="2813" y="6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9"/>
            <p:cNvSpPr/>
            <p:nvPr/>
          </p:nvSpPr>
          <p:spPr>
            <a:xfrm>
              <a:off x="767350" y="1296800"/>
              <a:ext cx="70625" cy="23450"/>
            </a:xfrm>
            <a:custGeom>
              <a:avLst/>
              <a:gdLst/>
              <a:ahLst/>
              <a:cxnLst/>
              <a:rect l="l" t="t" r="r" b="b"/>
              <a:pathLst>
                <a:path w="2825" h="938" extrusionOk="0">
                  <a:moveTo>
                    <a:pt x="63" y="200"/>
                  </a:moveTo>
                  <a:cubicBezTo>
                    <a:pt x="575" y="887"/>
                    <a:pt x="2012" y="937"/>
                    <a:pt x="2712" y="575"/>
                  </a:cubicBezTo>
                  <a:cubicBezTo>
                    <a:pt x="2825" y="513"/>
                    <a:pt x="2737" y="375"/>
                    <a:pt x="2637" y="388"/>
                  </a:cubicBezTo>
                  <a:cubicBezTo>
                    <a:pt x="1925" y="500"/>
                    <a:pt x="763" y="762"/>
                    <a:pt x="213" y="88"/>
                  </a:cubicBezTo>
                  <a:cubicBezTo>
                    <a:pt x="150" y="0"/>
                    <a:pt x="0" y="113"/>
                    <a:pt x="63" y="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9"/>
            <p:cNvSpPr/>
            <p:nvPr/>
          </p:nvSpPr>
          <p:spPr>
            <a:xfrm>
              <a:off x="919500" y="1249000"/>
              <a:ext cx="18150" cy="56875"/>
            </a:xfrm>
            <a:custGeom>
              <a:avLst/>
              <a:gdLst/>
              <a:ahLst/>
              <a:cxnLst/>
              <a:rect l="l" t="t" r="r" b="b"/>
              <a:pathLst>
                <a:path w="726" h="2275" extrusionOk="0">
                  <a:moveTo>
                    <a:pt x="325" y="163"/>
                  </a:moveTo>
                  <a:cubicBezTo>
                    <a:pt x="488" y="800"/>
                    <a:pt x="400" y="1475"/>
                    <a:pt x="75" y="2037"/>
                  </a:cubicBezTo>
                  <a:cubicBezTo>
                    <a:pt x="0" y="2162"/>
                    <a:pt x="188" y="2275"/>
                    <a:pt x="263" y="2150"/>
                  </a:cubicBezTo>
                  <a:cubicBezTo>
                    <a:pt x="638" y="1537"/>
                    <a:pt x="725" y="800"/>
                    <a:pt x="500" y="113"/>
                  </a:cubicBezTo>
                  <a:cubicBezTo>
                    <a:pt x="463" y="0"/>
                    <a:pt x="288" y="50"/>
                    <a:pt x="325" y="1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9"/>
            <p:cNvSpPr/>
            <p:nvPr/>
          </p:nvSpPr>
          <p:spPr>
            <a:xfrm>
              <a:off x="914500" y="1250875"/>
              <a:ext cx="16275" cy="54375"/>
            </a:xfrm>
            <a:custGeom>
              <a:avLst/>
              <a:gdLst/>
              <a:ahLst/>
              <a:cxnLst/>
              <a:rect l="l" t="t" r="r" b="b"/>
              <a:pathLst>
                <a:path w="651" h="2175" extrusionOk="0">
                  <a:moveTo>
                    <a:pt x="463" y="1987"/>
                  </a:moveTo>
                  <a:cubicBezTo>
                    <a:pt x="338" y="1625"/>
                    <a:pt x="288" y="1225"/>
                    <a:pt x="350" y="850"/>
                  </a:cubicBezTo>
                  <a:cubicBezTo>
                    <a:pt x="400" y="563"/>
                    <a:pt x="538" y="388"/>
                    <a:pt x="638" y="150"/>
                  </a:cubicBezTo>
                  <a:cubicBezTo>
                    <a:pt x="650" y="100"/>
                    <a:pt x="625" y="63"/>
                    <a:pt x="588" y="50"/>
                  </a:cubicBezTo>
                  <a:cubicBezTo>
                    <a:pt x="288" y="0"/>
                    <a:pt x="188" y="325"/>
                    <a:pt x="113" y="563"/>
                  </a:cubicBezTo>
                  <a:cubicBezTo>
                    <a:pt x="0" y="1062"/>
                    <a:pt x="50" y="1575"/>
                    <a:pt x="250" y="2050"/>
                  </a:cubicBezTo>
                  <a:cubicBezTo>
                    <a:pt x="300" y="2175"/>
                    <a:pt x="500" y="2125"/>
                    <a:pt x="463" y="19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9"/>
            <p:cNvSpPr/>
            <p:nvPr/>
          </p:nvSpPr>
          <p:spPr>
            <a:xfrm>
              <a:off x="1186925" y="1310225"/>
              <a:ext cx="83125" cy="26900"/>
            </a:xfrm>
            <a:custGeom>
              <a:avLst/>
              <a:gdLst/>
              <a:ahLst/>
              <a:cxnLst/>
              <a:rect l="l" t="t" r="r" b="b"/>
              <a:pathLst>
                <a:path w="3325" h="1076" extrusionOk="0">
                  <a:moveTo>
                    <a:pt x="3200" y="151"/>
                  </a:moveTo>
                  <a:cubicBezTo>
                    <a:pt x="2187" y="1"/>
                    <a:pt x="813" y="151"/>
                    <a:pt x="63" y="913"/>
                  </a:cubicBezTo>
                  <a:cubicBezTo>
                    <a:pt x="1" y="963"/>
                    <a:pt x="63" y="1075"/>
                    <a:pt x="138" y="1050"/>
                  </a:cubicBezTo>
                  <a:cubicBezTo>
                    <a:pt x="613" y="888"/>
                    <a:pt x="1013" y="600"/>
                    <a:pt x="1500" y="475"/>
                  </a:cubicBezTo>
                  <a:cubicBezTo>
                    <a:pt x="2050" y="338"/>
                    <a:pt x="2612" y="300"/>
                    <a:pt x="3162" y="363"/>
                  </a:cubicBezTo>
                  <a:cubicBezTo>
                    <a:pt x="3287" y="375"/>
                    <a:pt x="3325" y="163"/>
                    <a:pt x="3200" y="1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9"/>
            <p:cNvSpPr/>
            <p:nvPr/>
          </p:nvSpPr>
          <p:spPr>
            <a:xfrm>
              <a:off x="1187250" y="1314900"/>
              <a:ext cx="100600" cy="30975"/>
            </a:xfrm>
            <a:custGeom>
              <a:avLst/>
              <a:gdLst/>
              <a:ahLst/>
              <a:cxnLst/>
              <a:rect l="l" t="t" r="r" b="b"/>
              <a:pathLst>
                <a:path w="4024" h="1239" extrusionOk="0">
                  <a:moveTo>
                    <a:pt x="138" y="1001"/>
                  </a:moveTo>
                  <a:cubicBezTo>
                    <a:pt x="762" y="1113"/>
                    <a:pt x="1412" y="1238"/>
                    <a:pt x="2049" y="1151"/>
                  </a:cubicBezTo>
                  <a:cubicBezTo>
                    <a:pt x="2724" y="1038"/>
                    <a:pt x="3312" y="688"/>
                    <a:pt x="3887" y="313"/>
                  </a:cubicBezTo>
                  <a:cubicBezTo>
                    <a:pt x="4024" y="226"/>
                    <a:pt x="3887" y="1"/>
                    <a:pt x="3749" y="88"/>
                  </a:cubicBezTo>
                  <a:cubicBezTo>
                    <a:pt x="3287" y="401"/>
                    <a:pt x="2787" y="713"/>
                    <a:pt x="2237" y="851"/>
                  </a:cubicBezTo>
                  <a:cubicBezTo>
                    <a:pt x="1575" y="1013"/>
                    <a:pt x="862" y="901"/>
                    <a:pt x="187" y="788"/>
                  </a:cubicBezTo>
                  <a:cubicBezTo>
                    <a:pt x="50" y="776"/>
                    <a:pt x="0" y="976"/>
                    <a:pt x="138" y="10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9"/>
            <p:cNvSpPr/>
            <p:nvPr/>
          </p:nvSpPr>
          <p:spPr>
            <a:xfrm>
              <a:off x="585525" y="1460800"/>
              <a:ext cx="199975" cy="551150"/>
            </a:xfrm>
            <a:custGeom>
              <a:avLst/>
              <a:gdLst/>
              <a:ahLst/>
              <a:cxnLst/>
              <a:rect l="l" t="t" r="r" b="b"/>
              <a:pathLst>
                <a:path w="7999" h="22046" extrusionOk="0">
                  <a:moveTo>
                    <a:pt x="3487" y="21958"/>
                  </a:moveTo>
                  <a:cubicBezTo>
                    <a:pt x="4799" y="20621"/>
                    <a:pt x="5299" y="19108"/>
                    <a:pt x="5074" y="17209"/>
                  </a:cubicBezTo>
                  <a:cubicBezTo>
                    <a:pt x="4912" y="15809"/>
                    <a:pt x="4287" y="14560"/>
                    <a:pt x="3749" y="13285"/>
                  </a:cubicBezTo>
                  <a:cubicBezTo>
                    <a:pt x="1875" y="8811"/>
                    <a:pt x="0" y="576"/>
                    <a:pt x="7786" y="238"/>
                  </a:cubicBezTo>
                  <a:cubicBezTo>
                    <a:pt x="7861" y="238"/>
                    <a:pt x="7861" y="113"/>
                    <a:pt x="7786" y="101"/>
                  </a:cubicBezTo>
                  <a:cubicBezTo>
                    <a:pt x="4737" y="1"/>
                    <a:pt x="2400" y="1975"/>
                    <a:pt x="1712" y="4962"/>
                  </a:cubicBezTo>
                  <a:cubicBezTo>
                    <a:pt x="400" y="10611"/>
                    <a:pt x="7998" y="17034"/>
                    <a:pt x="3362" y="21833"/>
                  </a:cubicBezTo>
                  <a:cubicBezTo>
                    <a:pt x="3274" y="21908"/>
                    <a:pt x="3412" y="22045"/>
                    <a:pt x="3487" y="219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9"/>
            <p:cNvSpPr/>
            <p:nvPr/>
          </p:nvSpPr>
          <p:spPr>
            <a:xfrm>
              <a:off x="762975" y="1465800"/>
              <a:ext cx="121550" cy="180925"/>
            </a:xfrm>
            <a:custGeom>
              <a:avLst/>
              <a:gdLst/>
              <a:ahLst/>
              <a:cxnLst/>
              <a:rect l="l" t="t" r="r" b="b"/>
              <a:pathLst>
                <a:path w="4862" h="7237" extrusionOk="0">
                  <a:moveTo>
                    <a:pt x="1688" y="201"/>
                  </a:moveTo>
                  <a:cubicBezTo>
                    <a:pt x="3412" y="326"/>
                    <a:pt x="4424" y="2288"/>
                    <a:pt x="4224" y="3837"/>
                  </a:cubicBezTo>
                  <a:cubicBezTo>
                    <a:pt x="4024" y="5462"/>
                    <a:pt x="1725" y="7124"/>
                    <a:pt x="200" y="5724"/>
                  </a:cubicBezTo>
                  <a:cubicBezTo>
                    <a:pt x="125" y="5649"/>
                    <a:pt x="0" y="5774"/>
                    <a:pt x="88" y="5849"/>
                  </a:cubicBezTo>
                  <a:cubicBezTo>
                    <a:pt x="1338" y="7237"/>
                    <a:pt x="3874" y="5924"/>
                    <a:pt x="4324" y="4412"/>
                  </a:cubicBezTo>
                  <a:cubicBezTo>
                    <a:pt x="4862" y="2600"/>
                    <a:pt x="3700" y="151"/>
                    <a:pt x="1688" y="13"/>
                  </a:cubicBezTo>
                  <a:cubicBezTo>
                    <a:pt x="1563" y="1"/>
                    <a:pt x="1563" y="201"/>
                    <a:pt x="1688" y="2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9"/>
            <p:cNvSpPr/>
            <p:nvPr/>
          </p:nvSpPr>
          <p:spPr>
            <a:xfrm>
              <a:off x="741425" y="1520175"/>
              <a:ext cx="77175" cy="73125"/>
            </a:xfrm>
            <a:custGeom>
              <a:avLst/>
              <a:gdLst/>
              <a:ahLst/>
              <a:cxnLst/>
              <a:rect l="l" t="t" r="r" b="b"/>
              <a:pathLst>
                <a:path w="3087" h="2925" extrusionOk="0">
                  <a:moveTo>
                    <a:pt x="625" y="2775"/>
                  </a:moveTo>
                  <a:cubicBezTo>
                    <a:pt x="250" y="2037"/>
                    <a:pt x="475" y="1138"/>
                    <a:pt x="1162" y="675"/>
                  </a:cubicBezTo>
                  <a:cubicBezTo>
                    <a:pt x="1900" y="188"/>
                    <a:pt x="2737" y="713"/>
                    <a:pt x="2874" y="1512"/>
                  </a:cubicBezTo>
                  <a:cubicBezTo>
                    <a:pt x="2899" y="1625"/>
                    <a:pt x="3087" y="1600"/>
                    <a:pt x="3074" y="1487"/>
                  </a:cubicBezTo>
                  <a:cubicBezTo>
                    <a:pt x="2987" y="613"/>
                    <a:pt x="2062" y="0"/>
                    <a:pt x="1237" y="388"/>
                  </a:cubicBezTo>
                  <a:cubicBezTo>
                    <a:pt x="350" y="800"/>
                    <a:pt x="0" y="2025"/>
                    <a:pt x="488" y="2850"/>
                  </a:cubicBezTo>
                  <a:cubicBezTo>
                    <a:pt x="538" y="2925"/>
                    <a:pt x="663" y="2862"/>
                    <a:pt x="625" y="27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9"/>
            <p:cNvSpPr/>
            <p:nvPr/>
          </p:nvSpPr>
          <p:spPr>
            <a:xfrm>
              <a:off x="812325" y="1566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cubicBezTo>
                    <a:pt x="1" y="1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9"/>
            <p:cNvSpPr/>
            <p:nvPr/>
          </p:nvSpPr>
          <p:spPr>
            <a:xfrm>
              <a:off x="633950" y="1373950"/>
              <a:ext cx="104050" cy="206550"/>
            </a:xfrm>
            <a:custGeom>
              <a:avLst/>
              <a:gdLst/>
              <a:ahLst/>
              <a:cxnLst/>
              <a:rect l="l" t="t" r="r" b="b"/>
              <a:pathLst>
                <a:path w="4162" h="8262" extrusionOk="0">
                  <a:moveTo>
                    <a:pt x="175" y="8174"/>
                  </a:moveTo>
                  <a:cubicBezTo>
                    <a:pt x="463" y="6974"/>
                    <a:pt x="988" y="5862"/>
                    <a:pt x="1725" y="4887"/>
                  </a:cubicBezTo>
                  <a:cubicBezTo>
                    <a:pt x="2250" y="4187"/>
                    <a:pt x="2937" y="3525"/>
                    <a:pt x="3312" y="2700"/>
                  </a:cubicBezTo>
                  <a:cubicBezTo>
                    <a:pt x="3712" y="1788"/>
                    <a:pt x="3699" y="826"/>
                    <a:pt x="3025" y="76"/>
                  </a:cubicBezTo>
                  <a:cubicBezTo>
                    <a:pt x="2962" y="1"/>
                    <a:pt x="2837" y="88"/>
                    <a:pt x="2887" y="176"/>
                  </a:cubicBezTo>
                  <a:cubicBezTo>
                    <a:pt x="4162" y="2050"/>
                    <a:pt x="2400" y="3537"/>
                    <a:pt x="1387" y="4987"/>
                  </a:cubicBezTo>
                  <a:cubicBezTo>
                    <a:pt x="738" y="5937"/>
                    <a:pt x="275" y="6999"/>
                    <a:pt x="25" y="8124"/>
                  </a:cubicBezTo>
                  <a:cubicBezTo>
                    <a:pt x="0" y="8224"/>
                    <a:pt x="150" y="8261"/>
                    <a:pt x="188" y="81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9"/>
            <p:cNvSpPr/>
            <p:nvPr/>
          </p:nvSpPr>
          <p:spPr>
            <a:xfrm>
              <a:off x="638950" y="1634200"/>
              <a:ext cx="81550" cy="88450"/>
            </a:xfrm>
            <a:custGeom>
              <a:avLst/>
              <a:gdLst/>
              <a:ahLst/>
              <a:cxnLst/>
              <a:rect l="l" t="t" r="r" b="b"/>
              <a:pathLst>
                <a:path w="3262" h="3538" extrusionOk="0">
                  <a:moveTo>
                    <a:pt x="488" y="3387"/>
                  </a:moveTo>
                  <a:cubicBezTo>
                    <a:pt x="275" y="2413"/>
                    <a:pt x="175" y="1050"/>
                    <a:pt x="1187" y="438"/>
                  </a:cubicBezTo>
                  <a:cubicBezTo>
                    <a:pt x="1650" y="176"/>
                    <a:pt x="2250" y="263"/>
                    <a:pt x="2625" y="650"/>
                  </a:cubicBezTo>
                  <a:cubicBezTo>
                    <a:pt x="2937" y="975"/>
                    <a:pt x="3262" y="2300"/>
                    <a:pt x="2475" y="2388"/>
                  </a:cubicBezTo>
                  <a:cubicBezTo>
                    <a:pt x="2400" y="2388"/>
                    <a:pt x="2400" y="2525"/>
                    <a:pt x="2475" y="2512"/>
                  </a:cubicBezTo>
                  <a:cubicBezTo>
                    <a:pt x="3024" y="2462"/>
                    <a:pt x="3199" y="1788"/>
                    <a:pt x="3137" y="1313"/>
                  </a:cubicBezTo>
                  <a:cubicBezTo>
                    <a:pt x="3074" y="700"/>
                    <a:pt x="2600" y="201"/>
                    <a:pt x="1975" y="101"/>
                  </a:cubicBezTo>
                  <a:cubicBezTo>
                    <a:pt x="1337" y="1"/>
                    <a:pt x="825" y="363"/>
                    <a:pt x="500" y="900"/>
                  </a:cubicBezTo>
                  <a:cubicBezTo>
                    <a:pt x="0" y="1700"/>
                    <a:pt x="125" y="2562"/>
                    <a:pt x="325" y="3425"/>
                  </a:cubicBezTo>
                  <a:cubicBezTo>
                    <a:pt x="350" y="3537"/>
                    <a:pt x="525" y="3500"/>
                    <a:pt x="488" y="33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9"/>
            <p:cNvSpPr/>
            <p:nvPr/>
          </p:nvSpPr>
          <p:spPr>
            <a:xfrm>
              <a:off x="665200" y="1745425"/>
              <a:ext cx="44075" cy="33150"/>
            </a:xfrm>
            <a:custGeom>
              <a:avLst/>
              <a:gdLst/>
              <a:ahLst/>
              <a:cxnLst/>
              <a:rect l="l" t="t" r="r" b="b"/>
              <a:pathLst>
                <a:path w="1763" h="1326" extrusionOk="0">
                  <a:moveTo>
                    <a:pt x="350" y="1175"/>
                  </a:moveTo>
                  <a:cubicBezTo>
                    <a:pt x="262" y="863"/>
                    <a:pt x="312" y="538"/>
                    <a:pt x="625" y="363"/>
                  </a:cubicBezTo>
                  <a:cubicBezTo>
                    <a:pt x="825" y="188"/>
                    <a:pt x="1037" y="238"/>
                    <a:pt x="1262" y="525"/>
                  </a:cubicBezTo>
                  <a:cubicBezTo>
                    <a:pt x="1312" y="650"/>
                    <a:pt x="1300" y="788"/>
                    <a:pt x="1225" y="900"/>
                  </a:cubicBezTo>
                  <a:cubicBezTo>
                    <a:pt x="1112" y="975"/>
                    <a:pt x="1212" y="1150"/>
                    <a:pt x="1325" y="1075"/>
                  </a:cubicBezTo>
                  <a:cubicBezTo>
                    <a:pt x="1762" y="813"/>
                    <a:pt x="1412" y="113"/>
                    <a:pt x="987" y="63"/>
                  </a:cubicBezTo>
                  <a:cubicBezTo>
                    <a:pt x="325" y="0"/>
                    <a:pt x="0" y="688"/>
                    <a:pt x="200" y="1225"/>
                  </a:cubicBezTo>
                  <a:cubicBezTo>
                    <a:pt x="237" y="1325"/>
                    <a:pt x="387" y="1288"/>
                    <a:pt x="350" y="1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9"/>
            <p:cNvSpPr/>
            <p:nvPr/>
          </p:nvSpPr>
          <p:spPr>
            <a:xfrm>
              <a:off x="685175" y="1354600"/>
              <a:ext cx="32200" cy="31875"/>
            </a:xfrm>
            <a:custGeom>
              <a:avLst/>
              <a:gdLst/>
              <a:ahLst/>
              <a:cxnLst/>
              <a:rect l="l" t="t" r="r" b="b"/>
              <a:pathLst>
                <a:path w="1288" h="1275" extrusionOk="0">
                  <a:moveTo>
                    <a:pt x="838" y="825"/>
                  </a:moveTo>
                  <a:lnTo>
                    <a:pt x="838" y="825"/>
                  </a:lnTo>
                  <a:cubicBezTo>
                    <a:pt x="826" y="900"/>
                    <a:pt x="926" y="950"/>
                    <a:pt x="988" y="887"/>
                  </a:cubicBezTo>
                  <a:cubicBezTo>
                    <a:pt x="1288" y="475"/>
                    <a:pt x="663" y="0"/>
                    <a:pt x="326" y="412"/>
                  </a:cubicBezTo>
                  <a:cubicBezTo>
                    <a:pt x="1" y="825"/>
                    <a:pt x="563" y="1275"/>
                    <a:pt x="938" y="950"/>
                  </a:cubicBezTo>
                  <a:cubicBezTo>
                    <a:pt x="1001" y="887"/>
                    <a:pt x="913" y="775"/>
                    <a:pt x="838" y="8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9"/>
            <p:cNvSpPr/>
            <p:nvPr/>
          </p:nvSpPr>
          <p:spPr>
            <a:xfrm>
              <a:off x="668300" y="1430500"/>
              <a:ext cx="113125" cy="77500"/>
            </a:xfrm>
            <a:custGeom>
              <a:avLst/>
              <a:gdLst/>
              <a:ahLst/>
              <a:cxnLst/>
              <a:rect l="l" t="t" r="r" b="b"/>
              <a:pathLst>
                <a:path w="4525" h="3100" extrusionOk="0">
                  <a:moveTo>
                    <a:pt x="151" y="3050"/>
                  </a:moveTo>
                  <a:cubicBezTo>
                    <a:pt x="1338" y="1688"/>
                    <a:pt x="2813" y="926"/>
                    <a:pt x="4437" y="176"/>
                  </a:cubicBezTo>
                  <a:cubicBezTo>
                    <a:pt x="4525" y="138"/>
                    <a:pt x="4462" y="1"/>
                    <a:pt x="4375" y="26"/>
                  </a:cubicBezTo>
                  <a:cubicBezTo>
                    <a:pt x="2663" y="538"/>
                    <a:pt x="1163" y="1550"/>
                    <a:pt x="51" y="2950"/>
                  </a:cubicBezTo>
                  <a:cubicBezTo>
                    <a:pt x="1" y="3012"/>
                    <a:pt x="88" y="3100"/>
                    <a:pt x="151" y="30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9"/>
            <p:cNvSpPr/>
            <p:nvPr/>
          </p:nvSpPr>
          <p:spPr>
            <a:xfrm>
              <a:off x="769525" y="1413950"/>
              <a:ext cx="32525" cy="30950"/>
            </a:xfrm>
            <a:custGeom>
              <a:avLst/>
              <a:gdLst/>
              <a:ahLst/>
              <a:cxnLst/>
              <a:rect l="l" t="t" r="r" b="b"/>
              <a:pathLst>
                <a:path w="1301" h="1238" extrusionOk="0">
                  <a:moveTo>
                    <a:pt x="388" y="850"/>
                  </a:moveTo>
                  <a:cubicBezTo>
                    <a:pt x="751" y="1238"/>
                    <a:pt x="1301" y="700"/>
                    <a:pt x="926" y="350"/>
                  </a:cubicBezTo>
                  <a:cubicBezTo>
                    <a:pt x="551" y="0"/>
                    <a:pt x="1" y="638"/>
                    <a:pt x="451" y="888"/>
                  </a:cubicBezTo>
                  <a:cubicBezTo>
                    <a:pt x="538" y="925"/>
                    <a:pt x="626" y="813"/>
                    <a:pt x="563" y="738"/>
                  </a:cubicBezTo>
                  <a:lnTo>
                    <a:pt x="501" y="738"/>
                  </a:lnTo>
                  <a:cubicBezTo>
                    <a:pt x="426" y="675"/>
                    <a:pt x="326" y="775"/>
                    <a:pt x="388" y="8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9"/>
            <p:cNvSpPr/>
            <p:nvPr/>
          </p:nvSpPr>
          <p:spPr>
            <a:xfrm>
              <a:off x="786400" y="1462675"/>
              <a:ext cx="10025" cy="5975"/>
            </a:xfrm>
            <a:custGeom>
              <a:avLst/>
              <a:gdLst/>
              <a:ahLst/>
              <a:cxnLst/>
              <a:rect l="l" t="t" r="r" b="b"/>
              <a:pathLst>
                <a:path w="401" h="239" extrusionOk="0">
                  <a:moveTo>
                    <a:pt x="126" y="213"/>
                  </a:moveTo>
                  <a:cubicBezTo>
                    <a:pt x="188" y="213"/>
                    <a:pt x="238" y="213"/>
                    <a:pt x="301" y="226"/>
                  </a:cubicBezTo>
                  <a:cubicBezTo>
                    <a:pt x="388" y="238"/>
                    <a:pt x="401" y="113"/>
                    <a:pt x="338" y="76"/>
                  </a:cubicBezTo>
                  <a:cubicBezTo>
                    <a:pt x="276" y="26"/>
                    <a:pt x="201" y="1"/>
                    <a:pt x="126" y="13"/>
                  </a:cubicBezTo>
                  <a:cubicBezTo>
                    <a:pt x="1" y="13"/>
                    <a:pt x="1" y="201"/>
                    <a:pt x="126" y="2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9"/>
            <p:cNvSpPr/>
            <p:nvPr/>
          </p:nvSpPr>
          <p:spPr>
            <a:xfrm>
              <a:off x="756725" y="1594850"/>
              <a:ext cx="7200" cy="10000"/>
            </a:xfrm>
            <a:custGeom>
              <a:avLst/>
              <a:gdLst/>
              <a:ahLst/>
              <a:cxnLst/>
              <a:rect l="l" t="t" r="r" b="b"/>
              <a:pathLst>
                <a:path w="288" h="400" extrusionOk="0">
                  <a:moveTo>
                    <a:pt x="38" y="150"/>
                  </a:moveTo>
                  <a:cubicBezTo>
                    <a:pt x="63" y="237"/>
                    <a:pt x="101" y="312"/>
                    <a:pt x="176" y="362"/>
                  </a:cubicBezTo>
                  <a:cubicBezTo>
                    <a:pt x="213" y="400"/>
                    <a:pt x="288" y="362"/>
                    <a:pt x="275" y="300"/>
                  </a:cubicBezTo>
                  <a:cubicBezTo>
                    <a:pt x="263" y="225"/>
                    <a:pt x="238" y="150"/>
                    <a:pt x="188" y="88"/>
                  </a:cubicBezTo>
                  <a:cubicBezTo>
                    <a:pt x="151" y="0"/>
                    <a:pt x="1" y="63"/>
                    <a:pt x="38" y="1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9"/>
            <p:cNvSpPr/>
            <p:nvPr/>
          </p:nvSpPr>
          <p:spPr>
            <a:xfrm>
              <a:off x="627075" y="1453625"/>
              <a:ext cx="27825" cy="156850"/>
            </a:xfrm>
            <a:custGeom>
              <a:avLst/>
              <a:gdLst/>
              <a:ahLst/>
              <a:cxnLst/>
              <a:rect l="l" t="t" r="r" b="b"/>
              <a:pathLst>
                <a:path w="1113" h="6274" extrusionOk="0">
                  <a:moveTo>
                    <a:pt x="188" y="6174"/>
                  </a:moveTo>
                  <a:cubicBezTo>
                    <a:pt x="250" y="4899"/>
                    <a:pt x="500" y="3675"/>
                    <a:pt x="775" y="2437"/>
                  </a:cubicBezTo>
                  <a:cubicBezTo>
                    <a:pt x="950" y="1625"/>
                    <a:pt x="1113" y="913"/>
                    <a:pt x="788" y="113"/>
                  </a:cubicBezTo>
                  <a:cubicBezTo>
                    <a:pt x="750" y="1"/>
                    <a:pt x="588" y="51"/>
                    <a:pt x="613" y="163"/>
                  </a:cubicBezTo>
                  <a:cubicBezTo>
                    <a:pt x="925" y="1338"/>
                    <a:pt x="488" y="2462"/>
                    <a:pt x="250" y="3625"/>
                  </a:cubicBezTo>
                  <a:cubicBezTo>
                    <a:pt x="75" y="4462"/>
                    <a:pt x="0" y="5312"/>
                    <a:pt x="0" y="6174"/>
                  </a:cubicBezTo>
                  <a:cubicBezTo>
                    <a:pt x="25" y="6274"/>
                    <a:pt x="175" y="6274"/>
                    <a:pt x="188" y="61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9"/>
            <p:cNvSpPr/>
            <p:nvPr/>
          </p:nvSpPr>
          <p:spPr>
            <a:xfrm>
              <a:off x="627075" y="1432375"/>
              <a:ext cx="30950" cy="33150"/>
            </a:xfrm>
            <a:custGeom>
              <a:avLst/>
              <a:gdLst/>
              <a:ahLst/>
              <a:cxnLst/>
              <a:rect l="l" t="t" r="r" b="b"/>
              <a:pathLst>
                <a:path w="1238" h="1326" extrusionOk="0">
                  <a:moveTo>
                    <a:pt x="800" y="976"/>
                  </a:moveTo>
                  <a:cubicBezTo>
                    <a:pt x="1238" y="551"/>
                    <a:pt x="513" y="1"/>
                    <a:pt x="225" y="476"/>
                  </a:cubicBezTo>
                  <a:cubicBezTo>
                    <a:pt x="0" y="851"/>
                    <a:pt x="663" y="1325"/>
                    <a:pt x="813" y="851"/>
                  </a:cubicBezTo>
                  <a:cubicBezTo>
                    <a:pt x="825" y="763"/>
                    <a:pt x="725" y="701"/>
                    <a:pt x="650" y="763"/>
                  </a:cubicBezTo>
                  <a:cubicBezTo>
                    <a:pt x="663" y="801"/>
                    <a:pt x="675" y="838"/>
                    <a:pt x="688" y="876"/>
                  </a:cubicBezTo>
                  <a:cubicBezTo>
                    <a:pt x="638" y="963"/>
                    <a:pt x="738" y="1038"/>
                    <a:pt x="813" y="9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9"/>
            <p:cNvSpPr/>
            <p:nvPr/>
          </p:nvSpPr>
          <p:spPr>
            <a:xfrm>
              <a:off x="684550" y="1388025"/>
              <a:ext cx="22525" cy="72800"/>
            </a:xfrm>
            <a:custGeom>
              <a:avLst/>
              <a:gdLst/>
              <a:ahLst/>
              <a:cxnLst/>
              <a:rect l="l" t="t" r="r" b="b"/>
              <a:pathLst>
                <a:path w="901" h="2912" extrusionOk="0">
                  <a:moveTo>
                    <a:pt x="801" y="2650"/>
                  </a:moveTo>
                  <a:cubicBezTo>
                    <a:pt x="213" y="2012"/>
                    <a:pt x="263" y="975"/>
                    <a:pt x="451" y="188"/>
                  </a:cubicBezTo>
                  <a:cubicBezTo>
                    <a:pt x="488" y="63"/>
                    <a:pt x="326" y="0"/>
                    <a:pt x="251" y="113"/>
                  </a:cubicBezTo>
                  <a:cubicBezTo>
                    <a:pt x="1" y="525"/>
                    <a:pt x="26" y="1225"/>
                    <a:pt x="101" y="1687"/>
                  </a:cubicBezTo>
                  <a:cubicBezTo>
                    <a:pt x="151" y="2112"/>
                    <a:pt x="338" y="2500"/>
                    <a:pt x="638" y="2812"/>
                  </a:cubicBezTo>
                  <a:cubicBezTo>
                    <a:pt x="738" y="2912"/>
                    <a:pt x="901" y="2750"/>
                    <a:pt x="788" y="26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9"/>
            <p:cNvSpPr/>
            <p:nvPr/>
          </p:nvSpPr>
          <p:spPr>
            <a:xfrm>
              <a:off x="690175" y="1388950"/>
              <a:ext cx="23775" cy="70625"/>
            </a:xfrm>
            <a:custGeom>
              <a:avLst/>
              <a:gdLst/>
              <a:ahLst/>
              <a:cxnLst/>
              <a:rect l="l" t="t" r="r" b="b"/>
              <a:pathLst>
                <a:path w="951" h="2825" extrusionOk="0">
                  <a:moveTo>
                    <a:pt x="88" y="213"/>
                  </a:moveTo>
                  <a:cubicBezTo>
                    <a:pt x="763" y="763"/>
                    <a:pt x="501" y="1938"/>
                    <a:pt x="401" y="2650"/>
                  </a:cubicBezTo>
                  <a:cubicBezTo>
                    <a:pt x="376" y="2750"/>
                    <a:pt x="513" y="2825"/>
                    <a:pt x="576" y="2725"/>
                  </a:cubicBezTo>
                  <a:cubicBezTo>
                    <a:pt x="951" y="2013"/>
                    <a:pt x="888" y="588"/>
                    <a:pt x="201" y="63"/>
                  </a:cubicBezTo>
                  <a:cubicBezTo>
                    <a:pt x="113" y="1"/>
                    <a:pt x="1" y="138"/>
                    <a:pt x="88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9"/>
            <p:cNvSpPr/>
            <p:nvPr/>
          </p:nvSpPr>
          <p:spPr>
            <a:xfrm>
              <a:off x="642075" y="1541100"/>
              <a:ext cx="56875" cy="18150"/>
            </a:xfrm>
            <a:custGeom>
              <a:avLst/>
              <a:gdLst/>
              <a:ahLst/>
              <a:cxnLst/>
              <a:rect l="l" t="t" r="r" b="b"/>
              <a:pathLst>
                <a:path w="2275" h="726" extrusionOk="0">
                  <a:moveTo>
                    <a:pt x="113" y="500"/>
                  </a:moveTo>
                  <a:cubicBezTo>
                    <a:pt x="800" y="725"/>
                    <a:pt x="1537" y="638"/>
                    <a:pt x="2150" y="251"/>
                  </a:cubicBezTo>
                  <a:cubicBezTo>
                    <a:pt x="2275" y="188"/>
                    <a:pt x="2162" y="1"/>
                    <a:pt x="2037" y="63"/>
                  </a:cubicBezTo>
                  <a:cubicBezTo>
                    <a:pt x="1475" y="401"/>
                    <a:pt x="800" y="488"/>
                    <a:pt x="163" y="313"/>
                  </a:cubicBezTo>
                  <a:cubicBezTo>
                    <a:pt x="50" y="288"/>
                    <a:pt x="0" y="463"/>
                    <a:pt x="113" y="5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9"/>
            <p:cNvSpPr/>
            <p:nvPr/>
          </p:nvSpPr>
          <p:spPr>
            <a:xfrm>
              <a:off x="642375" y="1531100"/>
              <a:ext cx="55950" cy="20950"/>
            </a:xfrm>
            <a:custGeom>
              <a:avLst/>
              <a:gdLst/>
              <a:ahLst/>
              <a:cxnLst/>
              <a:rect l="l" t="t" r="r" b="b"/>
              <a:pathLst>
                <a:path w="2238" h="838" extrusionOk="0">
                  <a:moveTo>
                    <a:pt x="2113" y="438"/>
                  </a:moveTo>
                  <a:cubicBezTo>
                    <a:pt x="1763" y="313"/>
                    <a:pt x="1" y="1"/>
                    <a:pt x="113" y="776"/>
                  </a:cubicBezTo>
                  <a:cubicBezTo>
                    <a:pt x="126" y="813"/>
                    <a:pt x="176" y="838"/>
                    <a:pt x="213" y="826"/>
                  </a:cubicBezTo>
                  <a:cubicBezTo>
                    <a:pt x="463" y="738"/>
                    <a:pt x="626" y="588"/>
                    <a:pt x="913" y="538"/>
                  </a:cubicBezTo>
                  <a:cubicBezTo>
                    <a:pt x="1300" y="488"/>
                    <a:pt x="1688" y="526"/>
                    <a:pt x="2050" y="663"/>
                  </a:cubicBezTo>
                  <a:cubicBezTo>
                    <a:pt x="2188" y="701"/>
                    <a:pt x="2238" y="501"/>
                    <a:pt x="2113" y="4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9"/>
            <p:cNvSpPr/>
            <p:nvPr/>
          </p:nvSpPr>
          <p:spPr>
            <a:xfrm>
              <a:off x="703625" y="1808525"/>
              <a:ext cx="26875" cy="82825"/>
            </a:xfrm>
            <a:custGeom>
              <a:avLst/>
              <a:gdLst/>
              <a:ahLst/>
              <a:cxnLst/>
              <a:rect l="l" t="t" r="r" b="b"/>
              <a:pathLst>
                <a:path w="1075" h="3313" extrusionOk="0">
                  <a:moveTo>
                    <a:pt x="350" y="3162"/>
                  </a:moveTo>
                  <a:cubicBezTo>
                    <a:pt x="288" y="2600"/>
                    <a:pt x="325" y="2038"/>
                    <a:pt x="462" y="1500"/>
                  </a:cubicBezTo>
                  <a:cubicBezTo>
                    <a:pt x="600" y="1013"/>
                    <a:pt x="887" y="613"/>
                    <a:pt x="1050" y="138"/>
                  </a:cubicBezTo>
                  <a:cubicBezTo>
                    <a:pt x="1075" y="63"/>
                    <a:pt x="962" y="1"/>
                    <a:pt x="912" y="63"/>
                  </a:cubicBezTo>
                  <a:cubicBezTo>
                    <a:pt x="138" y="813"/>
                    <a:pt x="0" y="2175"/>
                    <a:pt x="138" y="3187"/>
                  </a:cubicBezTo>
                  <a:cubicBezTo>
                    <a:pt x="163" y="3312"/>
                    <a:pt x="363" y="3287"/>
                    <a:pt x="350" y="31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9"/>
            <p:cNvSpPr/>
            <p:nvPr/>
          </p:nvSpPr>
          <p:spPr>
            <a:xfrm>
              <a:off x="708300" y="1808525"/>
              <a:ext cx="30950" cy="100950"/>
            </a:xfrm>
            <a:custGeom>
              <a:avLst/>
              <a:gdLst/>
              <a:ahLst/>
              <a:cxnLst/>
              <a:rect l="l" t="t" r="r" b="b"/>
              <a:pathLst>
                <a:path w="1238" h="4038" extrusionOk="0">
                  <a:moveTo>
                    <a:pt x="788" y="201"/>
                  </a:moveTo>
                  <a:cubicBezTo>
                    <a:pt x="900" y="876"/>
                    <a:pt x="1000" y="1575"/>
                    <a:pt x="850" y="2250"/>
                  </a:cubicBezTo>
                  <a:cubicBezTo>
                    <a:pt x="713" y="2800"/>
                    <a:pt x="400" y="3287"/>
                    <a:pt x="88" y="3762"/>
                  </a:cubicBezTo>
                  <a:cubicBezTo>
                    <a:pt x="1" y="3900"/>
                    <a:pt x="226" y="4037"/>
                    <a:pt x="313" y="3887"/>
                  </a:cubicBezTo>
                  <a:cubicBezTo>
                    <a:pt x="688" y="3325"/>
                    <a:pt x="1038" y="2738"/>
                    <a:pt x="1138" y="2050"/>
                  </a:cubicBezTo>
                  <a:cubicBezTo>
                    <a:pt x="1238" y="1425"/>
                    <a:pt x="1113" y="763"/>
                    <a:pt x="1000" y="138"/>
                  </a:cubicBezTo>
                  <a:cubicBezTo>
                    <a:pt x="975" y="1"/>
                    <a:pt x="763" y="63"/>
                    <a:pt x="788" y="2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9"/>
            <p:cNvSpPr/>
            <p:nvPr/>
          </p:nvSpPr>
          <p:spPr>
            <a:xfrm>
              <a:off x="887000" y="1496125"/>
              <a:ext cx="8475" cy="8125"/>
            </a:xfrm>
            <a:custGeom>
              <a:avLst/>
              <a:gdLst/>
              <a:ahLst/>
              <a:cxnLst/>
              <a:rect l="l" t="t" r="r" b="b"/>
              <a:pathLst>
                <a:path w="339" h="325" extrusionOk="0">
                  <a:moveTo>
                    <a:pt x="251" y="13"/>
                  </a:moveTo>
                  <a:cubicBezTo>
                    <a:pt x="163" y="0"/>
                    <a:pt x="76" y="38"/>
                    <a:pt x="38" y="113"/>
                  </a:cubicBezTo>
                  <a:cubicBezTo>
                    <a:pt x="13" y="125"/>
                    <a:pt x="1" y="163"/>
                    <a:pt x="13" y="188"/>
                  </a:cubicBezTo>
                  <a:cubicBezTo>
                    <a:pt x="26" y="213"/>
                    <a:pt x="26" y="250"/>
                    <a:pt x="38" y="275"/>
                  </a:cubicBezTo>
                  <a:cubicBezTo>
                    <a:pt x="51" y="300"/>
                    <a:pt x="113" y="325"/>
                    <a:pt x="138" y="288"/>
                  </a:cubicBezTo>
                  <a:lnTo>
                    <a:pt x="276" y="150"/>
                  </a:lnTo>
                  <a:cubicBezTo>
                    <a:pt x="338" y="125"/>
                    <a:pt x="338" y="0"/>
                    <a:pt x="251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9"/>
            <p:cNvSpPr/>
            <p:nvPr/>
          </p:nvSpPr>
          <p:spPr>
            <a:xfrm>
              <a:off x="893575" y="1496125"/>
              <a:ext cx="58750" cy="15000"/>
            </a:xfrm>
            <a:custGeom>
              <a:avLst/>
              <a:gdLst/>
              <a:ahLst/>
              <a:cxnLst/>
              <a:rect l="l" t="t" r="r" b="b"/>
              <a:pathLst>
                <a:path w="2350" h="600" extrusionOk="0">
                  <a:moveTo>
                    <a:pt x="50" y="125"/>
                  </a:moveTo>
                  <a:cubicBezTo>
                    <a:pt x="725" y="462"/>
                    <a:pt x="1525" y="600"/>
                    <a:pt x="2262" y="375"/>
                  </a:cubicBezTo>
                  <a:cubicBezTo>
                    <a:pt x="2350" y="350"/>
                    <a:pt x="2337" y="188"/>
                    <a:pt x="2237" y="200"/>
                  </a:cubicBezTo>
                  <a:cubicBezTo>
                    <a:pt x="1487" y="288"/>
                    <a:pt x="812" y="288"/>
                    <a:pt x="100" y="25"/>
                  </a:cubicBezTo>
                  <a:cubicBezTo>
                    <a:pt x="38" y="0"/>
                    <a:pt x="0" y="100"/>
                    <a:pt x="50" y="1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9"/>
            <p:cNvSpPr/>
            <p:nvPr/>
          </p:nvSpPr>
          <p:spPr>
            <a:xfrm>
              <a:off x="927000" y="1501125"/>
              <a:ext cx="25325" cy="17200"/>
            </a:xfrm>
            <a:custGeom>
              <a:avLst/>
              <a:gdLst/>
              <a:ahLst/>
              <a:cxnLst/>
              <a:rect l="l" t="t" r="r" b="b"/>
              <a:pathLst>
                <a:path w="1013" h="688" extrusionOk="0">
                  <a:moveTo>
                    <a:pt x="825" y="75"/>
                  </a:moveTo>
                  <a:cubicBezTo>
                    <a:pt x="613" y="337"/>
                    <a:pt x="375" y="412"/>
                    <a:pt x="75" y="525"/>
                  </a:cubicBezTo>
                  <a:cubicBezTo>
                    <a:pt x="0" y="562"/>
                    <a:pt x="0" y="687"/>
                    <a:pt x="100" y="675"/>
                  </a:cubicBezTo>
                  <a:cubicBezTo>
                    <a:pt x="450" y="662"/>
                    <a:pt x="763" y="475"/>
                    <a:pt x="963" y="187"/>
                  </a:cubicBezTo>
                  <a:cubicBezTo>
                    <a:pt x="1013" y="100"/>
                    <a:pt x="888" y="0"/>
                    <a:pt x="825" y="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9"/>
            <p:cNvSpPr/>
            <p:nvPr/>
          </p:nvSpPr>
          <p:spPr>
            <a:xfrm>
              <a:off x="886700" y="1501125"/>
              <a:ext cx="26575" cy="55300"/>
            </a:xfrm>
            <a:custGeom>
              <a:avLst/>
              <a:gdLst/>
              <a:ahLst/>
              <a:cxnLst/>
              <a:rect l="l" t="t" r="r" b="b"/>
              <a:pathLst>
                <a:path w="1063" h="2212" extrusionOk="0">
                  <a:moveTo>
                    <a:pt x="38" y="138"/>
                  </a:moveTo>
                  <a:cubicBezTo>
                    <a:pt x="213" y="437"/>
                    <a:pt x="363" y="750"/>
                    <a:pt x="488" y="1087"/>
                  </a:cubicBezTo>
                  <a:cubicBezTo>
                    <a:pt x="600" y="1437"/>
                    <a:pt x="525" y="1737"/>
                    <a:pt x="488" y="2099"/>
                  </a:cubicBezTo>
                  <a:cubicBezTo>
                    <a:pt x="475" y="2187"/>
                    <a:pt x="600" y="2212"/>
                    <a:pt x="638" y="2137"/>
                  </a:cubicBezTo>
                  <a:cubicBezTo>
                    <a:pt x="1062" y="1437"/>
                    <a:pt x="600" y="600"/>
                    <a:pt x="125" y="50"/>
                  </a:cubicBezTo>
                  <a:cubicBezTo>
                    <a:pt x="75" y="0"/>
                    <a:pt x="0" y="75"/>
                    <a:pt x="25" y="1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9"/>
            <p:cNvSpPr/>
            <p:nvPr/>
          </p:nvSpPr>
          <p:spPr>
            <a:xfrm>
              <a:off x="897000" y="1522975"/>
              <a:ext cx="17200" cy="34700"/>
            </a:xfrm>
            <a:custGeom>
              <a:avLst/>
              <a:gdLst/>
              <a:ahLst/>
              <a:cxnLst/>
              <a:rect l="l" t="t" r="r" b="b"/>
              <a:pathLst>
                <a:path w="688" h="1388" extrusionOk="0">
                  <a:moveTo>
                    <a:pt x="301" y="1263"/>
                  </a:moveTo>
                  <a:cubicBezTo>
                    <a:pt x="563" y="938"/>
                    <a:pt x="688" y="513"/>
                    <a:pt x="638" y="101"/>
                  </a:cubicBezTo>
                  <a:cubicBezTo>
                    <a:pt x="613" y="1"/>
                    <a:pt x="463" y="38"/>
                    <a:pt x="463" y="126"/>
                  </a:cubicBezTo>
                  <a:cubicBezTo>
                    <a:pt x="438" y="513"/>
                    <a:pt x="375" y="813"/>
                    <a:pt x="113" y="1101"/>
                  </a:cubicBezTo>
                  <a:cubicBezTo>
                    <a:pt x="1" y="1238"/>
                    <a:pt x="201" y="1388"/>
                    <a:pt x="301" y="1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9"/>
            <p:cNvSpPr/>
            <p:nvPr/>
          </p:nvSpPr>
          <p:spPr>
            <a:xfrm>
              <a:off x="907925" y="1521425"/>
              <a:ext cx="22850" cy="11275"/>
            </a:xfrm>
            <a:custGeom>
              <a:avLst/>
              <a:gdLst/>
              <a:ahLst/>
              <a:cxnLst/>
              <a:rect l="l" t="t" r="r" b="b"/>
              <a:pathLst>
                <a:path w="914" h="451" extrusionOk="0">
                  <a:moveTo>
                    <a:pt x="126" y="213"/>
                  </a:moveTo>
                  <a:cubicBezTo>
                    <a:pt x="351" y="275"/>
                    <a:pt x="551" y="388"/>
                    <a:pt x="776" y="425"/>
                  </a:cubicBezTo>
                  <a:cubicBezTo>
                    <a:pt x="863" y="450"/>
                    <a:pt x="913" y="338"/>
                    <a:pt x="838" y="288"/>
                  </a:cubicBezTo>
                  <a:cubicBezTo>
                    <a:pt x="638" y="163"/>
                    <a:pt x="413" y="75"/>
                    <a:pt x="176" y="38"/>
                  </a:cubicBezTo>
                  <a:cubicBezTo>
                    <a:pt x="51" y="0"/>
                    <a:pt x="1" y="175"/>
                    <a:pt x="126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9"/>
            <p:cNvSpPr/>
            <p:nvPr/>
          </p:nvSpPr>
          <p:spPr>
            <a:xfrm>
              <a:off x="915425" y="1512975"/>
              <a:ext cx="16275" cy="19725"/>
            </a:xfrm>
            <a:custGeom>
              <a:avLst/>
              <a:gdLst/>
              <a:ahLst/>
              <a:cxnLst/>
              <a:rect l="l" t="t" r="r" b="b"/>
              <a:pathLst>
                <a:path w="651" h="789" extrusionOk="0">
                  <a:moveTo>
                    <a:pt x="588" y="563"/>
                  </a:moveTo>
                  <a:cubicBezTo>
                    <a:pt x="501" y="376"/>
                    <a:pt x="376" y="201"/>
                    <a:pt x="213" y="63"/>
                  </a:cubicBezTo>
                  <a:cubicBezTo>
                    <a:pt x="138" y="1"/>
                    <a:pt x="1" y="88"/>
                    <a:pt x="63" y="176"/>
                  </a:cubicBezTo>
                  <a:cubicBezTo>
                    <a:pt x="176" y="351"/>
                    <a:pt x="288" y="501"/>
                    <a:pt x="401" y="663"/>
                  </a:cubicBezTo>
                  <a:cubicBezTo>
                    <a:pt x="476" y="788"/>
                    <a:pt x="651" y="688"/>
                    <a:pt x="588" y="5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9"/>
            <p:cNvSpPr/>
            <p:nvPr/>
          </p:nvSpPr>
          <p:spPr>
            <a:xfrm>
              <a:off x="917300" y="1513300"/>
              <a:ext cx="17225" cy="6900"/>
            </a:xfrm>
            <a:custGeom>
              <a:avLst/>
              <a:gdLst/>
              <a:ahLst/>
              <a:cxnLst/>
              <a:rect l="l" t="t" r="r" b="b"/>
              <a:pathLst>
                <a:path w="689" h="276" extrusionOk="0">
                  <a:moveTo>
                    <a:pt x="126" y="225"/>
                  </a:moveTo>
                  <a:cubicBezTo>
                    <a:pt x="288" y="275"/>
                    <a:pt x="463" y="250"/>
                    <a:pt x="613" y="163"/>
                  </a:cubicBezTo>
                  <a:cubicBezTo>
                    <a:pt x="688" y="113"/>
                    <a:pt x="626" y="0"/>
                    <a:pt x="551" y="25"/>
                  </a:cubicBezTo>
                  <a:lnTo>
                    <a:pt x="176" y="38"/>
                  </a:lnTo>
                  <a:cubicBezTo>
                    <a:pt x="51" y="13"/>
                    <a:pt x="1" y="188"/>
                    <a:pt x="126" y="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9"/>
            <p:cNvSpPr/>
            <p:nvPr/>
          </p:nvSpPr>
          <p:spPr>
            <a:xfrm>
              <a:off x="926050" y="1528925"/>
              <a:ext cx="28775" cy="23450"/>
            </a:xfrm>
            <a:custGeom>
              <a:avLst/>
              <a:gdLst/>
              <a:ahLst/>
              <a:cxnLst/>
              <a:rect l="l" t="t" r="r" b="b"/>
              <a:pathLst>
                <a:path w="1151" h="938" extrusionOk="0">
                  <a:moveTo>
                    <a:pt x="501" y="163"/>
                  </a:moveTo>
                  <a:cubicBezTo>
                    <a:pt x="1" y="263"/>
                    <a:pt x="276" y="937"/>
                    <a:pt x="713" y="838"/>
                  </a:cubicBezTo>
                  <a:cubicBezTo>
                    <a:pt x="1150" y="750"/>
                    <a:pt x="1013" y="0"/>
                    <a:pt x="513" y="150"/>
                  </a:cubicBezTo>
                  <a:cubicBezTo>
                    <a:pt x="401" y="188"/>
                    <a:pt x="426" y="350"/>
                    <a:pt x="538" y="350"/>
                  </a:cubicBezTo>
                  <a:cubicBezTo>
                    <a:pt x="538" y="350"/>
                    <a:pt x="538" y="325"/>
                    <a:pt x="551" y="325"/>
                  </a:cubicBezTo>
                  <a:cubicBezTo>
                    <a:pt x="663" y="288"/>
                    <a:pt x="613" y="125"/>
                    <a:pt x="501" y="1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9"/>
            <p:cNvSpPr/>
            <p:nvPr/>
          </p:nvSpPr>
          <p:spPr>
            <a:xfrm>
              <a:off x="6209675" y="1202450"/>
              <a:ext cx="551125" cy="190275"/>
            </a:xfrm>
            <a:custGeom>
              <a:avLst/>
              <a:gdLst/>
              <a:ahLst/>
              <a:cxnLst/>
              <a:rect l="l" t="t" r="r" b="b"/>
              <a:pathLst>
                <a:path w="22045" h="7611" extrusionOk="0">
                  <a:moveTo>
                    <a:pt x="225" y="2949"/>
                  </a:moveTo>
                  <a:cubicBezTo>
                    <a:pt x="5049" y="7611"/>
                    <a:pt x="11447" y="0"/>
                    <a:pt x="17096" y="1300"/>
                  </a:cubicBezTo>
                  <a:cubicBezTo>
                    <a:pt x="20083" y="2000"/>
                    <a:pt x="22045" y="4312"/>
                    <a:pt x="21945" y="7373"/>
                  </a:cubicBezTo>
                  <a:cubicBezTo>
                    <a:pt x="21932" y="7461"/>
                    <a:pt x="21820" y="7461"/>
                    <a:pt x="21807" y="7373"/>
                  </a:cubicBezTo>
                  <a:cubicBezTo>
                    <a:pt x="21532" y="1100"/>
                    <a:pt x="14534" y="887"/>
                    <a:pt x="10173" y="2724"/>
                  </a:cubicBezTo>
                  <a:cubicBezTo>
                    <a:pt x="8448" y="3449"/>
                    <a:pt x="6736" y="4437"/>
                    <a:pt x="4837" y="4661"/>
                  </a:cubicBezTo>
                  <a:cubicBezTo>
                    <a:pt x="2937" y="4886"/>
                    <a:pt x="1425" y="4387"/>
                    <a:pt x="88" y="3087"/>
                  </a:cubicBezTo>
                  <a:cubicBezTo>
                    <a:pt x="0" y="2999"/>
                    <a:pt x="125" y="2874"/>
                    <a:pt x="213" y="29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9"/>
            <p:cNvSpPr/>
            <p:nvPr/>
          </p:nvSpPr>
          <p:spPr>
            <a:xfrm>
              <a:off x="6575200" y="1369575"/>
              <a:ext cx="180925" cy="121575"/>
            </a:xfrm>
            <a:custGeom>
              <a:avLst/>
              <a:gdLst/>
              <a:ahLst/>
              <a:cxnLst/>
              <a:rect l="l" t="t" r="r" b="b"/>
              <a:pathLst>
                <a:path w="7237" h="4863" extrusionOk="0">
                  <a:moveTo>
                    <a:pt x="7224" y="1688"/>
                  </a:moveTo>
                  <a:cubicBezTo>
                    <a:pt x="7086" y="3700"/>
                    <a:pt x="4624" y="4862"/>
                    <a:pt x="2825" y="4325"/>
                  </a:cubicBezTo>
                  <a:cubicBezTo>
                    <a:pt x="1313" y="3875"/>
                    <a:pt x="0" y="1338"/>
                    <a:pt x="1388" y="88"/>
                  </a:cubicBezTo>
                  <a:cubicBezTo>
                    <a:pt x="1463" y="1"/>
                    <a:pt x="1588" y="126"/>
                    <a:pt x="1500" y="201"/>
                  </a:cubicBezTo>
                  <a:cubicBezTo>
                    <a:pt x="113" y="1725"/>
                    <a:pt x="1775" y="4025"/>
                    <a:pt x="3400" y="4225"/>
                  </a:cubicBezTo>
                  <a:cubicBezTo>
                    <a:pt x="4949" y="4425"/>
                    <a:pt x="6911" y="3413"/>
                    <a:pt x="7024" y="1688"/>
                  </a:cubicBezTo>
                  <a:cubicBezTo>
                    <a:pt x="7036" y="1563"/>
                    <a:pt x="7236" y="1563"/>
                    <a:pt x="7224" y="16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9"/>
            <p:cNvSpPr/>
            <p:nvPr/>
          </p:nvSpPr>
          <p:spPr>
            <a:xfrm>
              <a:off x="6628300" y="1348025"/>
              <a:ext cx="73450" cy="77200"/>
            </a:xfrm>
            <a:custGeom>
              <a:avLst/>
              <a:gdLst/>
              <a:ahLst/>
              <a:cxnLst/>
              <a:rect l="l" t="t" r="r" b="b"/>
              <a:pathLst>
                <a:path w="2938" h="3088" extrusionOk="0">
                  <a:moveTo>
                    <a:pt x="88" y="488"/>
                  </a:moveTo>
                  <a:cubicBezTo>
                    <a:pt x="913" y="1"/>
                    <a:pt x="2138" y="351"/>
                    <a:pt x="2550" y="1238"/>
                  </a:cubicBezTo>
                  <a:cubicBezTo>
                    <a:pt x="2938" y="2063"/>
                    <a:pt x="2325" y="2987"/>
                    <a:pt x="1451" y="3075"/>
                  </a:cubicBezTo>
                  <a:cubicBezTo>
                    <a:pt x="1338" y="3087"/>
                    <a:pt x="1313" y="2900"/>
                    <a:pt x="1426" y="2887"/>
                  </a:cubicBezTo>
                  <a:cubicBezTo>
                    <a:pt x="2238" y="2737"/>
                    <a:pt x="2738" y="1913"/>
                    <a:pt x="2275" y="1163"/>
                  </a:cubicBezTo>
                  <a:cubicBezTo>
                    <a:pt x="1800" y="476"/>
                    <a:pt x="901" y="251"/>
                    <a:pt x="163" y="625"/>
                  </a:cubicBezTo>
                  <a:cubicBezTo>
                    <a:pt x="76" y="675"/>
                    <a:pt x="1" y="538"/>
                    <a:pt x="88" y="4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9"/>
            <p:cNvSpPr/>
            <p:nvPr/>
          </p:nvSpPr>
          <p:spPr>
            <a:xfrm>
              <a:off x="6655500" y="14189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9"/>
            <p:cNvSpPr/>
            <p:nvPr/>
          </p:nvSpPr>
          <p:spPr>
            <a:xfrm>
              <a:off x="6641425" y="1240875"/>
              <a:ext cx="206550" cy="104050"/>
            </a:xfrm>
            <a:custGeom>
              <a:avLst/>
              <a:gdLst/>
              <a:ahLst/>
              <a:cxnLst/>
              <a:rect l="l" t="t" r="r" b="b"/>
              <a:pathLst>
                <a:path w="8262" h="4162" extrusionOk="0">
                  <a:moveTo>
                    <a:pt x="138" y="25"/>
                  </a:moveTo>
                  <a:cubicBezTo>
                    <a:pt x="1263" y="263"/>
                    <a:pt x="2325" y="725"/>
                    <a:pt x="3275" y="1375"/>
                  </a:cubicBezTo>
                  <a:cubicBezTo>
                    <a:pt x="4725" y="2387"/>
                    <a:pt x="6199" y="4162"/>
                    <a:pt x="8086" y="2875"/>
                  </a:cubicBezTo>
                  <a:cubicBezTo>
                    <a:pt x="8161" y="2825"/>
                    <a:pt x="8261" y="2950"/>
                    <a:pt x="8186" y="3012"/>
                  </a:cubicBezTo>
                  <a:cubicBezTo>
                    <a:pt x="7436" y="3699"/>
                    <a:pt x="6487" y="3699"/>
                    <a:pt x="5562" y="3299"/>
                  </a:cubicBezTo>
                  <a:cubicBezTo>
                    <a:pt x="4887" y="2999"/>
                    <a:pt x="4362" y="2475"/>
                    <a:pt x="3787" y="2025"/>
                  </a:cubicBezTo>
                  <a:cubicBezTo>
                    <a:pt x="2713" y="1137"/>
                    <a:pt x="1450" y="500"/>
                    <a:pt x="88" y="175"/>
                  </a:cubicBezTo>
                  <a:cubicBezTo>
                    <a:pt x="1" y="150"/>
                    <a:pt x="38" y="0"/>
                    <a:pt x="138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9"/>
            <p:cNvSpPr/>
            <p:nvPr/>
          </p:nvSpPr>
          <p:spPr>
            <a:xfrm>
              <a:off x="6499275" y="1245875"/>
              <a:ext cx="88450" cy="80000"/>
            </a:xfrm>
            <a:custGeom>
              <a:avLst/>
              <a:gdLst/>
              <a:ahLst/>
              <a:cxnLst/>
              <a:rect l="l" t="t" r="r" b="b"/>
              <a:pathLst>
                <a:path w="3538" h="3200" extrusionOk="0">
                  <a:moveTo>
                    <a:pt x="101" y="313"/>
                  </a:moveTo>
                  <a:cubicBezTo>
                    <a:pt x="988" y="113"/>
                    <a:pt x="1838" y="0"/>
                    <a:pt x="2638" y="488"/>
                  </a:cubicBezTo>
                  <a:cubicBezTo>
                    <a:pt x="3175" y="813"/>
                    <a:pt x="3537" y="1325"/>
                    <a:pt x="3437" y="1975"/>
                  </a:cubicBezTo>
                  <a:cubicBezTo>
                    <a:pt x="3337" y="2587"/>
                    <a:pt x="2838" y="3062"/>
                    <a:pt x="2225" y="3137"/>
                  </a:cubicBezTo>
                  <a:cubicBezTo>
                    <a:pt x="1750" y="3187"/>
                    <a:pt x="1075" y="3024"/>
                    <a:pt x="1026" y="2475"/>
                  </a:cubicBezTo>
                  <a:cubicBezTo>
                    <a:pt x="1013" y="2387"/>
                    <a:pt x="1150" y="2387"/>
                    <a:pt x="1150" y="2475"/>
                  </a:cubicBezTo>
                  <a:cubicBezTo>
                    <a:pt x="1225" y="3199"/>
                    <a:pt x="2438" y="2937"/>
                    <a:pt x="2750" y="2712"/>
                  </a:cubicBezTo>
                  <a:cubicBezTo>
                    <a:pt x="3237" y="2362"/>
                    <a:pt x="3387" y="1700"/>
                    <a:pt x="3087" y="1175"/>
                  </a:cubicBezTo>
                  <a:cubicBezTo>
                    <a:pt x="2475" y="163"/>
                    <a:pt x="1125" y="263"/>
                    <a:pt x="151" y="488"/>
                  </a:cubicBezTo>
                  <a:cubicBezTo>
                    <a:pt x="38" y="513"/>
                    <a:pt x="1" y="338"/>
                    <a:pt x="101" y="3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9"/>
            <p:cNvSpPr/>
            <p:nvPr/>
          </p:nvSpPr>
          <p:spPr>
            <a:xfrm>
              <a:off x="6443675" y="1272100"/>
              <a:ext cx="33125" cy="43775"/>
            </a:xfrm>
            <a:custGeom>
              <a:avLst/>
              <a:gdLst/>
              <a:ahLst/>
              <a:cxnLst/>
              <a:rect l="l" t="t" r="r" b="b"/>
              <a:pathLst>
                <a:path w="1325" h="1751" extrusionOk="0">
                  <a:moveTo>
                    <a:pt x="88" y="188"/>
                  </a:moveTo>
                  <a:cubicBezTo>
                    <a:pt x="638" y="1"/>
                    <a:pt x="1325" y="326"/>
                    <a:pt x="1250" y="976"/>
                  </a:cubicBezTo>
                  <a:cubicBezTo>
                    <a:pt x="1200" y="1413"/>
                    <a:pt x="500" y="1750"/>
                    <a:pt x="238" y="1326"/>
                  </a:cubicBezTo>
                  <a:cubicBezTo>
                    <a:pt x="175" y="1213"/>
                    <a:pt x="350" y="1101"/>
                    <a:pt x="425" y="1213"/>
                  </a:cubicBezTo>
                  <a:cubicBezTo>
                    <a:pt x="538" y="1288"/>
                    <a:pt x="675" y="1301"/>
                    <a:pt x="800" y="1263"/>
                  </a:cubicBezTo>
                  <a:cubicBezTo>
                    <a:pt x="1075" y="1026"/>
                    <a:pt x="1125" y="813"/>
                    <a:pt x="950" y="613"/>
                  </a:cubicBezTo>
                  <a:cubicBezTo>
                    <a:pt x="788" y="301"/>
                    <a:pt x="450" y="263"/>
                    <a:pt x="138" y="351"/>
                  </a:cubicBezTo>
                  <a:cubicBezTo>
                    <a:pt x="38" y="376"/>
                    <a:pt x="0" y="226"/>
                    <a:pt x="100" y="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9"/>
            <p:cNvSpPr/>
            <p:nvPr/>
          </p:nvSpPr>
          <p:spPr>
            <a:xfrm>
              <a:off x="6835450" y="1292100"/>
              <a:ext cx="31875" cy="31900"/>
            </a:xfrm>
            <a:custGeom>
              <a:avLst/>
              <a:gdLst/>
              <a:ahLst/>
              <a:cxnLst/>
              <a:rect l="l" t="t" r="r" b="b"/>
              <a:pathLst>
                <a:path w="1275" h="1276" extrusionOk="0">
                  <a:moveTo>
                    <a:pt x="325" y="925"/>
                  </a:moveTo>
                  <a:cubicBezTo>
                    <a:pt x="0" y="563"/>
                    <a:pt x="450" y="1"/>
                    <a:pt x="863" y="326"/>
                  </a:cubicBezTo>
                  <a:cubicBezTo>
                    <a:pt x="1275" y="651"/>
                    <a:pt x="800" y="1275"/>
                    <a:pt x="388" y="975"/>
                  </a:cubicBezTo>
                  <a:cubicBezTo>
                    <a:pt x="325" y="925"/>
                    <a:pt x="375" y="813"/>
                    <a:pt x="463" y="826"/>
                  </a:cubicBezTo>
                  <a:lnTo>
                    <a:pt x="463" y="826"/>
                  </a:lnTo>
                  <a:cubicBezTo>
                    <a:pt x="500" y="901"/>
                    <a:pt x="400" y="1000"/>
                    <a:pt x="338" y="9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9"/>
            <p:cNvSpPr/>
            <p:nvPr/>
          </p:nvSpPr>
          <p:spPr>
            <a:xfrm>
              <a:off x="6713600" y="1274925"/>
              <a:ext cx="77825" cy="113125"/>
            </a:xfrm>
            <a:custGeom>
              <a:avLst/>
              <a:gdLst/>
              <a:ahLst/>
              <a:cxnLst/>
              <a:rect l="l" t="t" r="r" b="b"/>
              <a:pathLst>
                <a:path w="3113" h="4525" extrusionOk="0">
                  <a:moveTo>
                    <a:pt x="163" y="63"/>
                  </a:moveTo>
                  <a:cubicBezTo>
                    <a:pt x="1550" y="1163"/>
                    <a:pt x="2575" y="2675"/>
                    <a:pt x="3087" y="4374"/>
                  </a:cubicBezTo>
                  <a:cubicBezTo>
                    <a:pt x="3112" y="4462"/>
                    <a:pt x="2975" y="4524"/>
                    <a:pt x="2925" y="4437"/>
                  </a:cubicBezTo>
                  <a:cubicBezTo>
                    <a:pt x="2175" y="2825"/>
                    <a:pt x="1413" y="1338"/>
                    <a:pt x="63" y="150"/>
                  </a:cubicBezTo>
                  <a:cubicBezTo>
                    <a:pt x="1" y="100"/>
                    <a:pt x="88" y="0"/>
                    <a:pt x="150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9"/>
            <p:cNvSpPr/>
            <p:nvPr/>
          </p:nvSpPr>
          <p:spPr>
            <a:xfrm>
              <a:off x="6777025" y="1376150"/>
              <a:ext cx="30650" cy="32525"/>
            </a:xfrm>
            <a:custGeom>
              <a:avLst/>
              <a:gdLst/>
              <a:ahLst/>
              <a:cxnLst/>
              <a:rect l="l" t="t" r="r" b="b"/>
              <a:pathLst>
                <a:path w="1226" h="1301" extrusionOk="0">
                  <a:moveTo>
                    <a:pt x="500" y="500"/>
                  </a:moveTo>
                  <a:lnTo>
                    <a:pt x="500" y="563"/>
                  </a:lnTo>
                  <a:cubicBezTo>
                    <a:pt x="425" y="638"/>
                    <a:pt x="313" y="550"/>
                    <a:pt x="350" y="450"/>
                  </a:cubicBezTo>
                  <a:cubicBezTo>
                    <a:pt x="600" y="0"/>
                    <a:pt x="1225" y="550"/>
                    <a:pt x="888" y="925"/>
                  </a:cubicBezTo>
                  <a:cubicBezTo>
                    <a:pt x="550" y="1300"/>
                    <a:pt x="0" y="750"/>
                    <a:pt x="388" y="388"/>
                  </a:cubicBezTo>
                  <a:cubicBezTo>
                    <a:pt x="463" y="325"/>
                    <a:pt x="563" y="425"/>
                    <a:pt x="500" y="5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9"/>
            <p:cNvSpPr/>
            <p:nvPr/>
          </p:nvSpPr>
          <p:spPr>
            <a:xfrm>
              <a:off x="6753275" y="1393325"/>
              <a:ext cx="5650" cy="9725"/>
            </a:xfrm>
            <a:custGeom>
              <a:avLst/>
              <a:gdLst/>
              <a:ahLst/>
              <a:cxnLst/>
              <a:rect l="l" t="t" r="r" b="b"/>
              <a:pathLst>
                <a:path w="226" h="389" extrusionOk="0">
                  <a:moveTo>
                    <a:pt x="213" y="126"/>
                  </a:moveTo>
                  <a:cubicBezTo>
                    <a:pt x="226" y="201"/>
                    <a:pt x="213" y="276"/>
                    <a:pt x="163" y="326"/>
                  </a:cubicBezTo>
                  <a:cubicBezTo>
                    <a:pt x="126" y="388"/>
                    <a:pt x="1" y="376"/>
                    <a:pt x="1" y="288"/>
                  </a:cubicBezTo>
                  <a:cubicBezTo>
                    <a:pt x="13" y="238"/>
                    <a:pt x="13" y="176"/>
                    <a:pt x="26" y="126"/>
                  </a:cubicBezTo>
                  <a:cubicBezTo>
                    <a:pt x="26" y="1"/>
                    <a:pt x="213" y="1"/>
                    <a:pt x="213" y="1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9"/>
            <p:cNvSpPr/>
            <p:nvPr/>
          </p:nvSpPr>
          <p:spPr>
            <a:xfrm>
              <a:off x="6617075" y="1363650"/>
              <a:ext cx="10000" cy="6900"/>
            </a:xfrm>
            <a:custGeom>
              <a:avLst/>
              <a:gdLst/>
              <a:ahLst/>
              <a:cxnLst/>
              <a:rect l="l" t="t" r="r" b="b"/>
              <a:pathLst>
                <a:path w="400" h="276" extrusionOk="0">
                  <a:moveTo>
                    <a:pt x="312" y="188"/>
                  </a:moveTo>
                  <a:cubicBezTo>
                    <a:pt x="250" y="225"/>
                    <a:pt x="175" y="250"/>
                    <a:pt x="100" y="263"/>
                  </a:cubicBezTo>
                  <a:cubicBezTo>
                    <a:pt x="38" y="275"/>
                    <a:pt x="0" y="213"/>
                    <a:pt x="38" y="163"/>
                  </a:cubicBezTo>
                  <a:cubicBezTo>
                    <a:pt x="88" y="100"/>
                    <a:pt x="163" y="50"/>
                    <a:pt x="250" y="25"/>
                  </a:cubicBezTo>
                  <a:cubicBezTo>
                    <a:pt x="337" y="0"/>
                    <a:pt x="400" y="138"/>
                    <a:pt x="312" y="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9"/>
            <p:cNvSpPr/>
            <p:nvPr/>
          </p:nvSpPr>
          <p:spPr>
            <a:xfrm>
              <a:off x="6611450" y="1234000"/>
              <a:ext cx="156850" cy="27525"/>
            </a:xfrm>
            <a:custGeom>
              <a:avLst/>
              <a:gdLst/>
              <a:ahLst/>
              <a:cxnLst/>
              <a:rect l="l" t="t" r="r" b="b"/>
              <a:pathLst>
                <a:path w="6274" h="1101" extrusionOk="0">
                  <a:moveTo>
                    <a:pt x="100" y="13"/>
                  </a:moveTo>
                  <a:cubicBezTo>
                    <a:pt x="950" y="0"/>
                    <a:pt x="1812" y="75"/>
                    <a:pt x="2649" y="250"/>
                  </a:cubicBezTo>
                  <a:cubicBezTo>
                    <a:pt x="3812" y="488"/>
                    <a:pt x="4924" y="925"/>
                    <a:pt x="6111" y="613"/>
                  </a:cubicBezTo>
                  <a:cubicBezTo>
                    <a:pt x="6223" y="575"/>
                    <a:pt x="6273" y="763"/>
                    <a:pt x="6161" y="788"/>
                  </a:cubicBezTo>
                  <a:cubicBezTo>
                    <a:pt x="5361" y="1100"/>
                    <a:pt x="4636" y="950"/>
                    <a:pt x="3824" y="775"/>
                  </a:cubicBezTo>
                  <a:cubicBezTo>
                    <a:pt x="2587" y="500"/>
                    <a:pt x="1375" y="250"/>
                    <a:pt x="100" y="188"/>
                  </a:cubicBezTo>
                  <a:cubicBezTo>
                    <a:pt x="0" y="175"/>
                    <a:pt x="0" y="25"/>
                    <a:pt x="100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9"/>
            <p:cNvSpPr/>
            <p:nvPr/>
          </p:nvSpPr>
          <p:spPr>
            <a:xfrm>
              <a:off x="6756400" y="1233675"/>
              <a:ext cx="33150" cy="30975"/>
            </a:xfrm>
            <a:custGeom>
              <a:avLst/>
              <a:gdLst/>
              <a:ahLst/>
              <a:cxnLst/>
              <a:rect l="l" t="t" r="r" b="b"/>
              <a:pathLst>
                <a:path w="1326" h="1239" extrusionOk="0">
                  <a:moveTo>
                    <a:pt x="450" y="688"/>
                  </a:moveTo>
                  <a:lnTo>
                    <a:pt x="563" y="651"/>
                  </a:lnTo>
                  <a:cubicBezTo>
                    <a:pt x="625" y="726"/>
                    <a:pt x="563" y="826"/>
                    <a:pt x="475" y="813"/>
                  </a:cubicBezTo>
                  <a:cubicBezTo>
                    <a:pt x="1" y="651"/>
                    <a:pt x="475" y="1"/>
                    <a:pt x="863" y="226"/>
                  </a:cubicBezTo>
                  <a:cubicBezTo>
                    <a:pt x="1325" y="526"/>
                    <a:pt x="788" y="1238"/>
                    <a:pt x="350" y="801"/>
                  </a:cubicBezTo>
                  <a:cubicBezTo>
                    <a:pt x="301" y="738"/>
                    <a:pt x="375" y="638"/>
                    <a:pt x="450" y="6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9"/>
            <p:cNvSpPr/>
            <p:nvPr/>
          </p:nvSpPr>
          <p:spPr>
            <a:xfrm>
              <a:off x="6761100" y="1291175"/>
              <a:ext cx="72800" cy="22525"/>
            </a:xfrm>
            <a:custGeom>
              <a:avLst/>
              <a:gdLst/>
              <a:ahLst/>
              <a:cxnLst/>
              <a:rect l="l" t="t" r="r" b="b"/>
              <a:pathLst>
                <a:path w="2912" h="901" extrusionOk="0">
                  <a:moveTo>
                    <a:pt x="100" y="638"/>
                  </a:moveTo>
                  <a:cubicBezTo>
                    <a:pt x="412" y="338"/>
                    <a:pt x="800" y="150"/>
                    <a:pt x="1225" y="100"/>
                  </a:cubicBezTo>
                  <a:cubicBezTo>
                    <a:pt x="1700" y="38"/>
                    <a:pt x="2387" y="0"/>
                    <a:pt x="2799" y="263"/>
                  </a:cubicBezTo>
                  <a:cubicBezTo>
                    <a:pt x="2912" y="325"/>
                    <a:pt x="2837" y="488"/>
                    <a:pt x="2724" y="463"/>
                  </a:cubicBezTo>
                  <a:cubicBezTo>
                    <a:pt x="1937" y="263"/>
                    <a:pt x="900" y="213"/>
                    <a:pt x="262" y="800"/>
                  </a:cubicBezTo>
                  <a:cubicBezTo>
                    <a:pt x="150" y="900"/>
                    <a:pt x="0" y="738"/>
                    <a:pt x="113" y="6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9"/>
            <p:cNvSpPr/>
            <p:nvPr/>
          </p:nvSpPr>
          <p:spPr>
            <a:xfrm>
              <a:off x="6762650" y="1296800"/>
              <a:ext cx="70325" cy="23450"/>
            </a:xfrm>
            <a:custGeom>
              <a:avLst/>
              <a:gdLst/>
              <a:ahLst/>
              <a:cxnLst/>
              <a:rect l="l" t="t" r="r" b="b"/>
              <a:pathLst>
                <a:path w="2813" h="938" extrusionOk="0">
                  <a:moveTo>
                    <a:pt x="2750" y="200"/>
                  </a:moveTo>
                  <a:cubicBezTo>
                    <a:pt x="2237" y="887"/>
                    <a:pt x="800" y="937"/>
                    <a:pt x="100" y="575"/>
                  </a:cubicBezTo>
                  <a:cubicBezTo>
                    <a:pt x="1" y="513"/>
                    <a:pt x="75" y="375"/>
                    <a:pt x="175" y="388"/>
                  </a:cubicBezTo>
                  <a:cubicBezTo>
                    <a:pt x="888" y="500"/>
                    <a:pt x="2050" y="762"/>
                    <a:pt x="2600" y="88"/>
                  </a:cubicBezTo>
                  <a:cubicBezTo>
                    <a:pt x="2675" y="0"/>
                    <a:pt x="2812" y="113"/>
                    <a:pt x="2762" y="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9"/>
            <p:cNvSpPr/>
            <p:nvPr/>
          </p:nvSpPr>
          <p:spPr>
            <a:xfrm>
              <a:off x="6662675" y="1249000"/>
              <a:ext cx="18150" cy="56875"/>
            </a:xfrm>
            <a:custGeom>
              <a:avLst/>
              <a:gdLst/>
              <a:ahLst/>
              <a:cxnLst/>
              <a:rect l="l" t="t" r="r" b="b"/>
              <a:pathLst>
                <a:path w="726" h="2275" extrusionOk="0">
                  <a:moveTo>
                    <a:pt x="413" y="163"/>
                  </a:moveTo>
                  <a:cubicBezTo>
                    <a:pt x="238" y="800"/>
                    <a:pt x="325" y="1475"/>
                    <a:pt x="650" y="2037"/>
                  </a:cubicBezTo>
                  <a:cubicBezTo>
                    <a:pt x="725" y="2162"/>
                    <a:pt x="538" y="2275"/>
                    <a:pt x="463" y="2150"/>
                  </a:cubicBezTo>
                  <a:cubicBezTo>
                    <a:pt x="88" y="1537"/>
                    <a:pt x="1" y="800"/>
                    <a:pt x="226" y="113"/>
                  </a:cubicBezTo>
                  <a:cubicBezTo>
                    <a:pt x="263" y="0"/>
                    <a:pt x="438" y="50"/>
                    <a:pt x="413" y="1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9"/>
            <p:cNvSpPr/>
            <p:nvPr/>
          </p:nvSpPr>
          <p:spPr>
            <a:xfrm>
              <a:off x="6669850" y="1250875"/>
              <a:ext cx="15975" cy="54375"/>
            </a:xfrm>
            <a:custGeom>
              <a:avLst/>
              <a:gdLst/>
              <a:ahLst/>
              <a:cxnLst/>
              <a:rect l="l" t="t" r="r" b="b"/>
              <a:pathLst>
                <a:path w="639" h="2175" extrusionOk="0">
                  <a:moveTo>
                    <a:pt x="176" y="1987"/>
                  </a:moveTo>
                  <a:cubicBezTo>
                    <a:pt x="313" y="1625"/>
                    <a:pt x="351" y="1225"/>
                    <a:pt x="301" y="850"/>
                  </a:cubicBezTo>
                  <a:cubicBezTo>
                    <a:pt x="251" y="563"/>
                    <a:pt x="101" y="388"/>
                    <a:pt x="13" y="150"/>
                  </a:cubicBezTo>
                  <a:cubicBezTo>
                    <a:pt x="1" y="100"/>
                    <a:pt x="26" y="63"/>
                    <a:pt x="63" y="50"/>
                  </a:cubicBezTo>
                  <a:cubicBezTo>
                    <a:pt x="363" y="0"/>
                    <a:pt x="463" y="325"/>
                    <a:pt x="526" y="563"/>
                  </a:cubicBezTo>
                  <a:cubicBezTo>
                    <a:pt x="638" y="1062"/>
                    <a:pt x="588" y="1575"/>
                    <a:pt x="401" y="2050"/>
                  </a:cubicBezTo>
                  <a:cubicBezTo>
                    <a:pt x="351" y="2175"/>
                    <a:pt x="138" y="2125"/>
                    <a:pt x="188" y="19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9"/>
            <p:cNvSpPr/>
            <p:nvPr/>
          </p:nvSpPr>
          <p:spPr>
            <a:xfrm>
              <a:off x="6330275" y="1310225"/>
              <a:ext cx="82800" cy="26900"/>
            </a:xfrm>
            <a:custGeom>
              <a:avLst/>
              <a:gdLst/>
              <a:ahLst/>
              <a:cxnLst/>
              <a:rect l="l" t="t" r="r" b="b"/>
              <a:pathLst>
                <a:path w="3312" h="1076" extrusionOk="0">
                  <a:moveTo>
                    <a:pt x="138" y="151"/>
                  </a:moveTo>
                  <a:cubicBezTo>
                    <a:pt x="1150" y="1"/>
                    <a:pt x="2512" y="151"/>
                    <a:pt x="3262" y="913"/>
                  </a:cubicBezTo>
                  <a:cubicBezTo>
                    <a:pt x="3312" y="963"/>
                    <a:pt x="3262" y="1075"/>
                    <a:pt x="3174" y="1050"/>
                  </a:cubicBezTo>
                  <a:cubicBezTo>
                    <a:pt x="2712" y="888"/>
                    <a:pt x="2299" y="600"/>
                    <a:pt x="1812" y="475"/>
                  </a:cubicBezTo>
                  <a:cubicBezTo>
                    <a:pt x="1275" y="338"/>
                    <a:pt x="712" y="300"/>
                    <a:pt x="150" y="363"/>
                  </a:cubicBezTo>
                  <a:cubicBezTo>
                    <a:pt x="38" y="375"/>
                    <a:pt x="0" y="163"/>
                    <a:pt x="125" y="1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9"/>
            <p:cNvSpPr/>
            <p:nvPr/>
          </p:nvSpPr>
          <p:spPr>
            <a:xfrm>
              <a:off x="6312450" y="1314900"/>
              <a:ext cx="100625" cy="30975"/>
            </a:xfrm>
            <a:custGeom>
              <a:avLst/>
              <a:gdLst/>
              <a:ahLst/>
              <a:cxnLst/>
              <a:rect l="l" t="t" r="r" b="b"/>
              <a:pathLst>
                <a:path w="4025" h="1239" extrusionOk="0">
                  <a:moveTo>
                    <a:pt x="3900" y="1001"/>
                  </a:moveTo>
                  <a:cubicBezTo>
                    <a:pt x="3275" y="1113"/>
                    <a:pt x="2613" y="1238"/>
                    <a:pt x="1975" y="1151"/>
                  </a:cubicBezTo>
                  <a:cubicBezTo>
                    <a:pt x="1300" y="1038"/>
                    <a:pt x="713" y="688"/>
                    <a:pt x="151" y="313"/>
                  </a:cubicBezTo>
                  <a:cubicBezTo>
                    <a:pt x="1" y="226"/>
                    <a:pt x="138" y="1"/>
                    <a:pt x="276" y="88"/>
                  </a:cubicBezTo>
                  <a:cubicBezTo>
                    <a:pt x="751" y="401"/>
                    <a:pt x="1238" y="713"/>
                    <a:pt x="1788" y="851"/>
                  </a:cubicBezTo>
                  <a:cubicBezTo>
                    <a:pt x="2463" y="1013"/>
                    <a:pt x="3175" y="901"/>
                    <a:pt x="3837" y="788"/>
                  </a:cubicBezTo>
                  <a:cubicBezTo>
                    <a:pt x="3975" y="776"/>
                    <a:pt x="4025" y="976"/>
                    <a:pt x="3900" y="10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9"/>
            <p:cNvSpPr/>
            <p:nvPr/>
          </p:nvSpPr>
          <p:spPr>
            <a:xfrm>
              <a:off x="6814825" y="1460800"/>
              <a:ext cx="199975" cy="551150"/>
            </a:xfrm>
            <a:custGeom>
              <a:avLst/>
              <a:gdLst/>
              <a:ahLst/>
              <a:cxnLst/>
              <a:rect l="l" t="t" r="r" b="b"/>
              <a:pathLst>
                <a:path w="7999" h="22046" extrusionOk="0">
                  <a:moveTo>
                    <a:pt x="4512" y="21958"/>
                  </a:moveTo>
                  <a:cubicBezTo>
                    <a:pt x="3200" y="20621"/>
                    <a:pt x="2700" y="19108"/>
                    <a:pt x="2925" y="17209"/>
                  </a:cubicBezTo>
                  <a:cubicBezTo>
                    <a:pt x="3087" y="15809"/>
                    <a:pt x="3712" y="14560"/>
                    <a:pt x="4249" y="13285"/>
                  </a:cubicBezTo>
                  <a:cubicBezTo>
                    <a:pt x="6124" y="8811"/>
                    <a:pt x="7998" y="576"/>
                    <a:pt x="213" y="238"/>
                  </a:cubicBezTo>
                  <a:cubicBezTo>
                    <a:pt x="138" y="238"/>
                    <a:pt x="138" y="113"/>
                    <a:pt x="213" y="101"/>
                  </a:cubicBezTo>
                  <a:cubicBezTo>
                    <a:pt x="3262" y="1"/>
                    <a:pt x="5599" y="1975"/>
                    <a:pt x="6286" y="4962"/>
                  </a:cubicBezTo>
                  <a:cubicBezTo>
                    <a:pt x="7598" y="10611"/>
                    <a:pt x="0" y="17034"/>
                    <a:pt x="4637" y="21833"/>
                  </a:cubicBezTo>
                  <a:cubicBezTo>
                    <a:pt x="4724" y="21908"/>
                    <a:pt x="4599" y="22045"/>
                    <a:pt x="4512" y="219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9"/>
            <p:cNvSpPr/>
            <p:nvPr/>
          </p:nvSpPr>
          <p:spPr>
            <a:xfrm>
              <a:off x="6715800" y="1465800"/>
              <a:ext cx="121550" cy="180925"/>
            </a:xfrm>
            <a:custGeom>
              <a:avLst/>
              <a:gdLst/>
              <a:ahLst/>
              <a:cxnLst/>
              <a:rect l="l" t="t" r="r" b="b"/>
              <a:pathLst>
                <a:path w="4862" h="7237" extrusionOk="0">
                  <a:moveTo>
                    <a:pt x="3187" y="201"/>
                  </a:moveTo>
                  <a:cubicBezTo>
                    <a:pt x="1450" y="326"/>
                    <a:pt x="450" y="2288"/>
                    <a:pt x="637" y="3837"/>
                  </a:cubicBezTo>
                  <a:cubicBezTo>
                    <a:pt x="850" y="5462"/>
                    <a:pt x="3137" y="7124"/>
                    <a:pt x="4661" y="5724"/>
                  </a:cubicBezTo>
                  <a:cubicBezTo>
                    <a:pt x="4736" y="5649"/>
                    <a:pt x="4861" y="5774"/>
                    <a:pt x="4786" y="5849"/>
                  </a:cubicBezTo>
                  <a:cubicBezTo>
                    <a:pt x="3537" y="7237"/>
                    <a:pt x="987" y="5924"/>
                    <a:pt x="537" y="4412"/>
                  </a:cubicBezTo>
                  <a:cubicBezTo>
                    <a:pt x="0" y="2600"/>
                    <a:pt x="1162" y="151"/>
                    <a:pt x="3187" y="13"/>
                  </a:cubicBezTo>
                  <a:cubicBezTo>
                    <a:pt x="3312" y="1"/>
                    <a:pt x="3312" y="201"/>
                    <a:pt x="3187" y="2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9"/>
            <p:cNvSpPr/>
            <p:nvPr/>
          </p:nvSpPr>
          <p:spPr>
            <a:xfrm>
              <a:off x="6781700" y="1520175"/>
              <a:ext cx="77200" cy="73125"/>
            </a:xfrm>
            <a:custGeom>
              <a:avLst/>
              <a:gdLst/>
              <a:ahLst/>
              <a:cxnLst/>
              <a:rect l="l" t="t" r="r" b="b"/>
              <a:pathLst>
                <a:path w="3088" h="2925" extrusionOk="0">
                  <a:moveTo>
                    <a:pt x="2463" y="2775"/>
                  </a:moveTo>
                  <a:cubicBezTo>
                    <a:pt x="2838" y="2037"/>
                    <a:pt x="2613" y="1138"/>
                    <a:pt x="1925" y="675"/>
                  </a:cubicBezTo>
                  <a:cubicBezTo>
                    <a:pt x="1188" y="188"/>
                    <a:pt x="351" y="713"/>
                    <a:pt x="213" y="1512"/>
                  </a:cubicBezTo>
                  <a:cubicBezTo>
                    <a:pt x="188" y="1625"/>
                    <a:pt x="1" y="1600"/>
                    <a:pt x="13" y="1487"/>
                  </a:cubicBezTo>
                  <a:cubicBezTo>
                    <a:pt x="101" y="613"/>
                    <a:pt x="1026" y="0"/>
                    <a:pt x="1850" y="388"/>
                  </a:cubicBezTo>
                  <a:cubicBezTo>
                    <a:pt x="2738" y="800"/>
                    <a:pt x="3088" y="2025"/>
                    <a:pt x="2600" y="2850"/>
                  </a:cubicBezTo>
                  <a:cubicBezTo>
                    <a:pt x="2550" y="2925"/>
                    <a:pt x="2425" y="2862"/>
                    <a:pt x="2463" y="27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9"/>
            <p:cNvSpPr/>
            <p:nvPr/>
          </p:nvSpPr>
          <p:spPr>
            <a:xfrm>
              <a:off x="6787950" y="1566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9"/>
            <p:cNvSpPr/>
            <p:nvPr/>
          </p:nvSpPr>
          <p:spPr>
            <a:xfrm>
              <a:off x="6862300" y="1373950"/>
              <a:ext cx="104075" cy="206550"/>
            </a:xfrm>
            <a:custGeom>
              <a:avLst/>
              <a:gdLst/>
              <a:ahLst/>
              <a:cxnLst/>
              <a:rect l="l" t="t" r="r" b="b"/>
              <a:pathLst>
                <a:path w="4163" h="8262" extrusionOk="0">
                  <a:moveTo>
                    <a:pt x="3987" y="8174"/>
                  </a:moveTo>
                  <a:cubicBezTo>
                    <a:pt x="3700" y="6974"/>
                    <a:pt x="3175" y="5862"/>
                    <a:pt x="2438" y="4887"/>
                  </a:cubicBezTo>
                  <a:cubicBezTo>
                    <a:pt x="1913" y="4187"/>
                    <a:pt x="1226" y="3525"/>
                    <a:pt x="851" y="2700"/>
                  </a:cubicBezTo>
                  <a:cubicBezTo>
                    <a:pt x="451" y="1788"/>
                    <a:pt x="463" y="826"/>
                    <a:pt x="1138" y="76"/>
                  </a:cubicBezTo>
                  <a:cubicBezTo>
                    <a:pt x="1201" y="1"/>
                    <a:pt x="1338" y="88"/>
                    <a:pt x="1276" y="176"/>
                  </a:cubicBezTo>
                  <a:cubicBezTo>
                    <a:pt x="1" y="2050"/>
                    <a:pt x="1763" y="3537"/>
                    <a:pt x="2775" y="4987"/>
                  </a:cubicBezTo>
                  <a:cubicBezTo>
                    <a:pt x="3425" y="5937"/>
                    <a:pt x="3887" y="6999"/>
                    <a:pt x="4137" y="8124"/>
                  </a:cubicBezTo>
                  <a:cubicBezTo>
                    <a:pt x="4162" y="8224"/>
                    <a:pt x="4012" y="8261"/>
                    <a:pt x="3975" y="81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9"/>
            <p:cNvSpPr/>
            <p:nvPr/>
          </p:nvSpPr>
          <p:spPr>
            <a:xfrm>
              <a:off x="6879800" y="1634200"/>
              <a:ext cx="81575" cy="88450"/>
            </a:xfrm>
            <a:custGeom>
              <a:avLst/>
              <a:gdLst/>
              <a:ahLst/>
              <a:cxnLst/>
              <a:rect l="l" t="t" r="r" b="b"/>
              <a:pathLst>
                <a:path w="3263" h="3538" extrusionOk="0">
                  <a:moveTo>
                    <a:pt x="2775" y="3387"/>
                  </a:moveTo>
                  <a:cubicBezTo>
                    <a:pt x="2988" y="2413"/>
                    <a:pt x="3087" y="1050"/>
                    <a:pt x="2088" y="438"/>
                  </a:cubicBezTo>
                  <a:cubicBezTo>
                    <a:pt x="1613" y="176"/>
                    <a:pt x="1013" y="263"/>
                    <a:pt x="638" y="650"/>
                  </a:cubicBezTo>
                  <a:cubicBezTo>
                    <a:pt x="338" y="975"/>
                    <a:pt x="1" y="2300"/>
                    <a:pt x="788" y="2388"/>
                  </a:cubicBezTo>
                  <a:cubicBezTo>
                    <a:pt x="876" y="2388"/>
                    <a:pt x="876" y="2525"/>
                    <a:pt x="788" y="2512"/>
                  </a:cubicBezTo>
                  <a:cubicBezTo>
                    <a:pt x="251" y="2462"/>
                    <a:pt x="76" y="1788"/>
                    <a:pt x="126" y="1313"/>
                  </a:cubicBezTo>
                  <a:cubicBezTo>
                    <a:pt x="201" y="700"/>
                    <a:pt x="676" y="201"/>
                    <a:pt x="1288" y="101"/>
                  </a:cubicBezTo>
                  <a:cubicBezTo>
                    <a:pt x="1938" y="1"/>
                    <a:pt x="2450" y="363"/>
                    <a:pt x="2775" y="900"/>
                  </a:cubicBezTo>
                  <a:cubicBezTo>
                    <a:pt x="3262" y="1700"/>
                    <a:pt x="3150" y="2562"/>
                    <a:pt x="2950" y="3425"/>
                  </a:cubicBezTo>
                  <a:cubicBezTo>
                    <a:pt x="2925" y="3537"/>
                    <a:pt x="2750" y="3500"/>
                    <a:pt x="2775" y="33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9"/>
            <p:cNvSpPr/>
            <p:nvPr/>
          </p:nvSpPr>
          <p:spPr>
            <a:xfrm>
              <a:off x="6891050" y="1745425"/>
              <a:ext cx="44075" cy="33150"/>
            </a:xfrm>
            <a:custGeom>
              <a:avLst/>
              <a:gdLst/>
              <a:ahLst/>
              <a:cxnLst/>
              <a:rect l="l" t="t" r="r" b="b"/>
              <a:pathLst>
                <a:path w="1763" h="1326" extrusionOk="0">
                  <a:moveTo>
                    <a:pt x="1413" y="1175"/>
                  </a:moveTo>
                  <a:cubicBezTo>
                    <a:pt x="1500" y="863"/>
                    <a:pt x="1450" y="538"/>
                    <a:pt x="1150" y="363"/>
                  </a:cubicBezTo>
                  <a:cubicBezTo>
                    <a:pt x="938" y="188"/>
                    <a:pt x="725" y="238"/>
                    <a:pt x="501" y="525"/>
                  </a:cubicBezTo>
                  <a:cubicBezTo>
                    <a:pt x="451" y="650"/>
                    <a:pt x="463" y="788"/>
                    <a:pt x="538" y="900"/>
                  </a:cubicBezTo>
                  <a:cubicBezTo>
                    <a:pt x="650" y="975"/>
                    <a:pt x="551" y="1150"/>
                    <a:pt x="438" y="1075"/>
                  </a:cubicBezTo>
                  <a:cubicBezTo>
                    <a:pt x="1" y="813"/>
                    <a:pt x="351" y="113"/>
                    <a:pt x="775" y="63"/>
                  </a:cubicBezTo>
                  <a:cubicBezTo>
                    <a:pt x="1438" y="0"/>
                    <a:pt x="1763" y="688"/>
                    <a:pt x="1563" y="1225"/>
                  </a:cubicBezTo>
                  <a:cubicBezTo>
                    <a:pt x="1525" y="1325"/>
                    <a:pt x="1375" y="1288"/>
                    <a:pt x="1400" y="1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9"/>
            <p:cNvSpPr/>
            <p:nvPr/>
          </p:nvSpPr>
          <p:spPr>
            <a:xfrm>
              <a:off x="6882925" y="1354600"/>
              <a:ext cx="32200" cy="31875"/>
            </a:xfrm>
            <a:custGeom>
              <a:avLst/>
              <a:gdLst/>
              <a:ahLst/>
              <a:cxnLst/>
              <a:rect l="l" t="t" r="r" b="b"/>
              <a:pathLst>
                <a:path w="1288" h="1275" extrusionOk="0">
                  <a:moveTo>
                    <a:pt x="463" y="825"/>
                  </a:moveTo>
                  <a:lnTo>
                    <a:pt x="463" y="825"/>
                  </a:lnTo>
                  <a:cubicBezTo>
                    <a:pt x="463" y="900"/>
                    <a:pt x="363" y="950"/>
                    <a:pt x="301" y="887"/>
                  </a:cubicBezTo>
                  <a:cubicBezTo>
                    <a:pt x="1" y="475"/>
                    <a:pt x="638" y="0"/>
                    <a:pt x="963" y="412"/>
                  </a:cubicBezTo>
                  <a:cubicBezTo>
                    <a:pt x="1288" y="825"/>
                    <a:pt x="726" y="1275"/>
                    <a:pt x="363" y="950"/>
                  </a:cubicBezTo>
                  <a:cubicBezTo>
                    <a:pt x="288" y="887"/>
                    <a:pt x="376" y="775"/>
                    <a:pt x="463" y="8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9"/>
            <p:cNvSpPr/>
            <p:nvPr/>
          </p:nvSpPr>
          <p:spPr>
            <a:xfrm>
              <a:off x="6819200" y="1430500"/>
              <a:ext cx="113125" cy="77500"/>
            </a:xfrm>
            <a:custGeom>
              <a:avLst/>
              <a:gdLst/>
              <a:ahLst/>
              <a:cxnLst/>
              <a:rect l="l" t="t" r="r" b="b"/>
              <a:pathLst>
                <a:path w="4525" h="3100" extrusionOk="0">
                  <a:moveTo>
                    <a:pt x="4374" y="3050"/>
                  </a:moveTo>
                  <a:cubicBezTo>
                    <a:pt x="3187" y="1688"/>
                    <a:pt x="1700" y="926"/>
                    <a:pt x="88" y="176"/>
                  </a:cubicBezTo>
                  <a:cubicBezTo>
                    <a:pt x="0" y="138"/>
                    <a:pt x="63" y="1"/>
                    <a:pt x="150" y="26"/>
                  </a:cubicBezTo>
                  <a:cubicBezTo>
                    <a:pt x="1850" y="538"/>
                    <a:pt x="3362" y="1550"/>
                    <a:pt x="4462" y="2950"/>
                  </a:cubicBezTo>
                  <a:cubicBezTo>
                    <a:pt x="4524" y="3012"/>
                    <a:pt x="4424" y="3100"/>
                    <a:pt x="4374" y="30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9"/>
            <p:cNvSpPr/>
            <p:nvPr/>
          </p:nvSpPr>
          <p:spPr>
            <a:xfrm>
              <a:off x="6798275" y="1413950"/>
              <a:ext cx="32500" cy="30950"/>
            </a:xfrm>
            <a:custGeom>
              <a:avLst/>
              <a:gdLst/>
              <a:ahLst/>
              <a:cxnLst/>
              <a:rect l="l" t="t" r="r" b="b"/>
              <a:pathLst>
                <a:path w="1300" h="1238" extrusionOk="0">
                  <a:moveTo>
                    <a:pt x="912" y="850"/>
                  </a:moveTo>
                  <a:cubicBezTo>
                    <a:pt x="550" y="1238"/>
                    <a:pt x="0" y="700"/>
                    <a:pt x="375" y="350"/>
                  </a:cubicBezTo>
                  <a:cubicBezTo>
                    <a:pt x="750" y="0"/>
                    <a:pt x="1300" y="638"/>
                    <a:pt x="850" y="888"/>
                  </a:cubicBezTo>
                  <a:cubicBezTo>
                    <a:pt x="762" y="925"/>
                    <a:pt x="675" y="813"/>
                    <a:pt x="737" y="738"/>
                  </a:cubicBezTo>
                  <a:lnTo>
                    <a:pt x="800" y="738"/>
                  </a:lnTo>
                  <a:cubicBezTo>
                    <a:pt x="875" y="675"/>
                    <a:pt x="975" y="775"/>
                    <a:pt x="912" y="8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9"/>
            <p:cNvSpPr/>
            <p:nvPr/>
          </p:nvSpPr>
          <p:spPr>
            <a:xfrm>
              <a:off x="6803900" y="1462675"/>
              <a:ext cx="10000" cy="5975"/>
            </a:xfrm>
            <a:custGeom>
              <a:avLst/>
              <a:gdLst/>
              <a:ahLst/>
              <a:cxnLst/>
              <a:rect l="l" t="t" r="r" b="b"/>
              <a:pathLst>
                <a:path w="400" h="239" extrusionOk="0">
                  <a:moveTo>
                    <a:pt x="275" y="213"/>
                  </a:moveTo>
                  <a:cubicBezTo>
                    <a:pt x="213" y="213"/>
                    <a:pt x="163" y="213"/>
                    <a:pt x="100" y="226"/>
                  </a:cubicBezTo>
                  <a:cubicBezTo>
                    <a:pt x="25" y="238"/>
                    <a:pt x="0" y="113"/>
                    <a:pt x="63" y="76"/>
                  </a:cubicBezTo>
                  <a:cubicBezTo>
                    <a:pt x="125" y="26"/>
                    <a:pt x="200" y="1"/>
                    <a:pt x="275" y="13"/>
                  </a:cubicBezTo>
                  <a:cubicBezTo>
                    <a:pt x="400" y="13"/>
                    <a:pt x="400" y="201"/>
                    <a:pt x="275" y="2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9"/>
            <p:cNvSpPr/>
            <p:nvPr/>
          </p:nvSpPr>
          <p:spPr>
            <a:xfrm>
              <a:off x="6836375" y="1594850"/>
              <a:ext cx="7225" cy="10000"/>
            </a:xfrm>
            <a:custGeom>
              <a:avLst/>
              <a:gdLst/>
              <a:ahLst/>
              <a:cxnLst/>
              <a:rect l="l" t="t" r="r" b="b"/>
              <a:pathLst>
                <a:path w="289" h="400" extrusionOk="0">
                  <a:moveTo>
                    <a:pt x="251" y="150"/>
                  </a:moveTo>
                  <a:cubicBezTo>
                    <a:pt x="226" y="237"/>
                    <a:pt x="176" y="312"/>
                    <a:pt x="113" y="362"/>
                  </a:cubicBezTo>
                  <a:cubicBezTo>
                    <a:pt x="76" y="400"/>
                    <a:pt x="1" y="362"/>
                    <a:pt x="13" y="300"/>
                  </a:cubicBezTo>
                  <a:cubicBezTo>
                    <a:pt x="26" y="225"/>
                    <a:pt x="51" y="150"/>
                    <a:pt x="101" y="88"/>
                  </a:cubicBezTo>
                  <a:cubicBezTo>
                    <a:pt x="138" y="0"/>
                    <a:pt x="288" y="63"/>
                    <a:pt x="251" y="1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9"/>
            <p:cNvSpPr/>
            <p:nvPr/>
          </p:nvSpPr>
          <p:spPr>
            <a:xfrm>
              <a:off x="6945425" y="1453625"/>
              <a:ext cx="27825" cy="156850"/>
            </a:xfrm>
            <a:custGeom>
              <a:avLst/>
              <a:gdLst/>
              <a:ahLst/>
              <a:cxnLst/>
              <a:rect l="l" t="t" r="r" b="b"/>
              <a:pathLst>
                <a:path w="1113" h="6274" extrusionOk="0">
                  <a:moveTo>
                    <a:pt x="925" y="6174"/>
                  </a:moveTo>
                  <a:cubicBezTo>
                    <a:pt x="862" y="4899"/>
                    <a:pt x="612" y="3675"/>
                    <a:pt x="338" y="2437"/>
                  </a:cubicBezTo>
                  <a:cubicBezTo>
                    <a:pt x="163" y="1625"/>
                    <a:pt x="0" y="913"/>
                    <a:pt x="325" y="113"/>
                  </a:cubicBezTo>
                  <a:cubicBezTo>
                    <a:pt x="350" y="1"/>
                    <a:pt x="537" y="51"/>
                    <a:pt x="500" y="163"/>
                  </a:cubicBezTo>
                  <a:cubicBezTo>
                    <a:pt x="188" y="1338"/>
                    <a:pt x="637" y="2462"/>
                    <a:pt x="862" y="3625"/>
                  </a:cubicBezTo>
                  <a:cubicBezTo>
                    <a:pt x="1037" y="4462"/>
                    <a:pt x="1112" y="5312"/>
                    <a:pt x="1112" y="6174"/>
                  </a:cubicBezTo>
                  <a:cubicBezTo>
                    <a:pt x="1087" y="6274"/>
                    <a:pt x="937" y="6274"/>
                    <a:pt x="925" y="61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9"/>
            <p:cNvSpPr/>
            <p:nvPr/>
          </p:nvSpPr>
          <p:spPr>
            <a:xfrm>
              <a:off x="6942300" y="1432375"/>
              <a:ext cx="30950" cy="33150"/>
            </a:xfrm>
            <a:custGeom>
              <a:avLst/>
              <a:gdLst/>
              <a:ahLst/>
              <a:cxnLst/>
              <a:rect l="l" t="t" r="r" b="b"/>
              <a:pathLst>
                <a:path w="1238" h="1326" extrusionOk="0">
                  <a:moveTo>
                    <a:pt x="438" y="976"/>
                  </a:moveTo>
                  <a:cubicBezTo>
                    <a:pt x="0" y="551"/>
                    <a:pt x="725" y="1"/>
                    <a:pt x="1012" y="476"/>
                  </a:cubicBezTo>
                  <a:cubicBezTo>
                    <a:pt x="1237" y="851"/>
                    <a:pt x="575" y="1325"/>
                    <a:pt x="425" y="851"/>
                  </a:cubicBezTo>
                  <a:cubicBezTo>
                    <a:pt x="413" y="763"/>
                    <a:pt x="512" y="701"/>
                    <a:pt x="587" y="763"/>
                  </a:cubicBezTo>
                  <a:cubicBezTo>
                    <a:pt x="575" y="801"/>
                    <a:pt x="562" y="838"/>
                    <a:pt x="550" y="876"/>
                  </a:cubicBezTo>
                  <a:cubicBezTo>
                    <a:pt x="600" y="963"/>
                    <a:pt x="500" y="1038"/>
                    <a:pt x="425" y="9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9"/>
            <p:cNvSpPr/>
            <p:nvPr/>
          </p:nvSpPr>
          <p:spPr>
            <a:xfrm>
              <a:off x="6893250" y="1388025"/>
              <a:ext cx="22500" cy="72800"/>
            </a:xfrm>
            <a:custGeom>
              <a:avLst/>
              <a:gdLst/>
              <a:ahLst/>
              <a:cxnLst/>
              <a:rect l="l" t="t" r="r" b="b"/>
              <a:pathLst>
                <a:path w="900" h="2912" extrusionOk="0">
                  <a:moveTo>
                    <a:pt x="100" y="2650"/>
                  </a:moveTo>
                  <a:cubicBezTo>
                    <a:pt x="687" y="2012"/>
                    <a:pt x="637" y="975"/>
                    <a:pt x="450" y="188"/>
                  </a:cubicBezTo>
                  <a:cubicBezTo>
                    <a:pt x="413" y="63"/>
                    <a:pt x="575" y="0"/>
                    <a:pt x="650" y="113"/>
                  </a:cubicBezTo>
                  <a:cubicBezTo>
                    <a:pt x="900" y="525"/>
                    <a:pt x="875" y="1225"/>
                    <a:pt x="800" y="1687"/>
                  </a:cubicBezTo>
                  <a:cubicBezTo>
                    <a:pt x="750" y="2112"/>
                    <a:pt x="562" y="2500"/>
                    <a:pt x="263" y="2812"/>
                  </a:cubicBezTo>
                  <a:cubicBezTo>
                    <a:pt x="163" y="2912"/>
                    <a:pt x="0" y="2750"/>
                    <a:pt x="113" y="26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9"/>
            <p:cNvSpPr/>
            <p:nvPr/>
          </p:nvSpPr>
          <p:spPr>
            <a:xfrm>
              <a:off x="6886375" y="1388950"/>
              <a:ext cx="23450" cy="70625"/>
            </a:xfrm>
            <a:custGeom>
              <a:avLst/>
              <a:gdLst/>
              <a:ahLst/>
              <a:cxnLst/>
              <a:rect l="l" t="t" r="r" b="b"/>
              <a:pathLst>
                <a:path w="938" h="2825" extrusionOk="0">
                  <a:moveTo>
                    <a:pt x="875" y="213"/>
                  </a:moveTo>
                  <a:cubicBezTo>
                    <a:pt x="188" y="763"/>
                    <a:pt x="450" y="1938"/>
                    <a:pt x="563" y="2650"/>
                  </a:cubicBezTo>
                  <a:cubicBezTo>
                    <a:pt x="575" y="2750"/>
                    <a:pt x="438" y="2825"/>
                    <a:pt x="375" y="2725"/>
                  </a:cubicBezTo>
                  <a:cubicBezTo>
                    <a:pt x="0" y="2013"/>
                    <a:pt x="63" y="588"/>
                    <a:pt x="750" y="63"/>
                  </a:cubicBezTo>
                  <a:cubicBezTo>
                    <a:pt x="825" y="1"/>
                    <a:pt x="937" y="138"/>
                    <a:pt x="862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9"/>
            <p:cNvSpPr/>
            <p:nvPr/>
          </p:nvSpPr>
          <p:spPr>
            <a:xfrm>
              <a:off x="6901375" y="1541100"/>
              <a:ext cx="56875" cy="18150"/>
            </a:xfrm>
            <a:custGeom>
              <a:avLst/>
              <a:gdLst/>
              <a:ahLst/>
              <a:cxnLst/>
              <a:rect l="l" t="t" r="r" b="b"/>
              <a:pathLst>
                <a:path w="2275" h="726" extrusionOk="0">
                  <a:moveTo>
                    <a:pt x="2149" y="500"/>
                  </a:moveTo>
                  <a:cubicBezTo>
                    <a:pt x="1475" y="725"/>
                    <a:pt x="725" y="638"/>
                    <a:pt x="125" y="251"/>
                  </a:cubicBezTo>
                  <a:cubicBezTo>
                    <a:pt x="0" y="188"/>
                    <a:pt x="113" y="1"/>
                    <a:pt x="237" y="63"/>
                  </a:cubicBezTo>
                  <a:cubicBezTo>
                    <a:pt x="800" y="401"/>
                    <a:pt x="1475" y="488"/>
                    <a:pt x="2112" y="313"/>
                  </a:cubicBezTo>
                  <a:cubicBezTo>
                    <a:pt x="2224" y="288"/>
                    <a:pt x="2274" y="463"/>
                    <a:pt x="2149" y="5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9"/>
            <p:cNvSpPr/>
            <p:nvPr/>
          </p:nvSpPr>
          <p:spPr>
            <a:xfrm>
              <a:off x="6901675" y="1530800"/>
              <a:ext cx="56250" cy="21250"/>
            </a:xfrm>
            <a:custGeom>
              <a:avLst/>
              <a:gdLst/>
              <a:ahLst/>
              <a:cxnLst/>
              <a:rect l="l" t="t" r="r" b="b"/>
              <a:pathLst>
                <a:path w="2250" h="850" extrusionOk="0">
                  <a:moveTo>
                    <a:pt x="138" y="450"/>
                  </a:moveTo>
                  <a:cubicBezTo>
                    <a:pt x="488" y="313"/>
                    <a:pt x="2250" y="0"/>
                    <a:pt x="2137" y="788"/>
                  </a:cubicBezTo>
                  <a:cubicBezTo>
                    <a:pt x="2125" y="825"/>
                    <a:pt x="2075" y="850"/>
                    <a:pt x="2038" y="838"/>
                  </a:cubicBezTo>
                  <a:cubicBezTo>
                    <a:pt x="1788" y="738"/>
                    <a:pt x="1613" y="600"/>
                    <a:pt x="1338" y="550"/>
                  </a:cubicBezTo>
                  <a:cubicBezTo>
                    <a:pt x="950" y="488"/>
                    <a:pt x="563" y="538"/>
                    <a:pt x="188" y="663"/>
                  </a:cubicBezTo>
                  <a:cubicBezTo>
                    <a:pt x="63" y="713"/>
                    <a:pt x="1" y="513"/>
                    <a:pt x="138" y="4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9"/>
            <p:cNvSpPr/>
            <p:nvPr/>
          </p:nvSpPr>
          <p:spPr>
            <a:xfrm>
              <a:off x="6869800" y="1808525"/>
              <a:ext cx="26900" cy="82825"/>
            </a:xfrm>
            <a:custGeom>
              <a:avLst/>
              <a:gdLst/>
              <a:ahLst/>
              <a:cxnLst/>
              <a:rect l="l" t="t" r="r" b="b"/>
              <a:pathLst>
                <a:path w="1076" h="3313" extrusionOk="0">
                  <a:moveTo>
                    <a:pt x="726" y="3162"/>
                  </a:moveTo>
                  <a:cubicBezTo>
                    <a:pt x="788" y="2600"/>
                    <a:pt x="751" y="2038"/>
                    <a:pt x="613" y="1500"/>
                  </a:cubicBezTo>
                  <a:cubicBezTo>
                    <a:pt x="476" y="1013"/>
                    <a:pt x="188" y="613"/>
                    <a:pt x="38" y="138"/>
                  </a:cubicBezTo>
                  <a:cubicBezTo>
                    <a:pt x="1" y="63"/>
                    <a:pt x="113" y="1"/>
                    <a:pt x="176" y="63"/>
                  </a:cubicBezTo>
                  <a:cubicBezTo>
                    <a:pt x="951" y="813"/>
                    <a:pt x="1076" y="2175"/>
                    <a:pt x="938" y="3187"/>
                  </a:cubicBezTo>
                  <a:cubicBezTo>
                    <a:pt x="913" y="3312"/>
                    <a:pt x="713" y="3287"/>
                    <a:pt x="726" y="31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9"/>
            <p:cNvSpPr/>
            <p:nvPr/>
          </p:nvSpPr>
          <p:spPr>
            <a:xfrm>
              <a:off x="6861050" y="1808525"/>
              <a:ext cx="30975" cy="100950"/>
            </a:xfrm>
            <a:custGeom>
              <a:avLst/>
              <a:gdLst/>
              <a:ahLst/>
              <a:cxnLst/>
              <a:rect l="l" t="t" r="r" b="b"/>
              <a:pathLst>
                <a:path w="1239" h="4038" extrusionOk="0">
                  <a:moveTo>
                    <a:pt x="451" y="201"/>
                  </a:moveTo>
                  <a:cubicBezTo>
                    <a:pt x="351" y="876"/>
                    <a:pt x="238" y="1575"/>
                    <a:pt x="401" y="2250"/>
                  </a:cubicBezTo>
                  <a:cubicBezTo>
                    <a:pt x="526" y="2800"/>
                    <a:pt x="838" y="3287"/>
                    <a:pt x="1151" y="3762"/>
                  </a:cubicBezTo>
                  <a:cubicBezTo>
                    <a:pt x="1238" y="3900"/>
                    <a:pt x="1013" y="4037"/>
                    <a:pt x="926" y="3887"/>
                  </a:cubicBezTo>
                  <a:cubicBezTo>
                    <a:pt x="551" y="3325"/>
                    <a:pt x="201" y="2738"/>
                    <a:pt x="101" y="2050"/>
                  </a:cubicBezTo>
                  <a:cubicBezTo>
                    <a:pt x="1" y="1425"/>
                    <a:pt x="126" y="763"/>
                    <a:pt x="251" y="138"/>
                  </a:cubicBezTo>
                  <a:cubicBezTo>
                    <a:pt x="276" y="1"/>
                    <a:pt x="476" y="63"/>
                    <a:pt x="451" y="2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9"/>
            <p:cNvSpPr/>
            <p:nvPr/>
          </p:nvSpPr>
          <p:spPr>
            <a:xfrm>
              <a:off x="6704850" y="1496125"/>
              <a:ext cx="8475" cy="8125"/>
            </a:xfrm>
            <a:custGeom>
              <a:avLst/>
              <a:gdLst/>
              <a:ahLst/>
              <a:cxnLst/>
              <a:rect l="l" t="t" r="r" b="b"/>
              <a:pathLst>
                <a:path w="339" h="325" extrusionOk="0">
                  <a:moveTo>
                    <a:pt x="88" y="13"/>
                  </a:moveTo>
                  <a:cubicBezTo>
                    <a:pt x="176" y="0"/>
                    <a:pt x="263" y="38"/>
                    <a:pt x="301" y="113"/>
                  </a:cubicBezTo>
                  <a:cubicBezTo>
                    <a:pt x="326" y="125"/>
                    <a:pt x="338" y="163"/>
                    <a:pt x="326" y="188"/>
                  </a:cubicBezTo>
                  <a:lnTo>
                    <a:pt x="301" y="275"/>
                  </a:lnTo>
                  <a:cubicBezTo>
                    <a:pt x="288" y="313"/>
                    <a:pt x="226" y="325"/>
                    <a:pt x="213" y="288"/>
                  </a:cubicBezTo>
                  <a:lnTo>
                    <a:pt x="76" y="150"/>
                  </a:lnTo>
                  <a:cubicBezTo>
                    <a:pt x="1" y="125"/>
                    <a:pt x="13" y="0"/>
                    <a:pt x="88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9"/>
            <p:cNvSpPr/>
            <p:nvPr/>
          </p:nvSpPr>
          <p:spPr>
            <a:xfrm>
              <a:off x="6648000" y="1496125"/>
              <a:ext cx="59075" cy="15000"/>
            </a:xfrm>
            <a:custGeom>
              <a:avLst/>
              <a:gdLst/>
              <a:ahLst/>
              <a:cxnLst/>
              <a:rect l="l" t="t" r="r" b="b"/>
              <a:pathLst>
                <a:path w="2363" h="600" extrusionOk="0">
                  <a:moveTo>
                    <a:pt x="2300" y="125"/>
                  </a:moveTo>
                  <a:cubicBezTo>
                    <a:pt x="1625" y="462"/>
                    <a:pt x="825" y="600"/>
                    <a:pt x="100" y="375"/>
                  </a:cubicBezTo>
                  <a:cubicBezTo>
                    <a:pt x="0" y="350"/>
                    <a:pt x="13" y="188"/>
                    <a:pt x="125" y="200"/>
                  </a:cubicBezTo>
                  <a:cubicBezTo>
                    <a:pt x="862" y="288"/>
                    <a:pt x="1537" y="288"/>
                    <a:pt x="2262" y="25"/>
                  </a:cubicBezTo>
                  <a:cubicBezTo>
                    <a:pt x="2325" y="0"/>
                    <a:pt x="2362" y="88"/>
                    <a:pt x="2300" y="1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9"/>
            <p:cNvSpPr/>
            <p:nvPr/>
          </p:nvSpPr>
          <p:spPr>
            <a:xfrm>
              <a:off x="6648000" y="1501125"/>
              <a:ext cx="25325" cy="17200"/>
            </a:xfrm>
            <a:custGeom>
              <a:avLst/>
              <a:gdLst/>
              <a:ahLst/>
              <a:cxnLst/>
              <a:rect l="l" t="t" r="r" b="b"/>
              <a:pathLst>
                <a:path w="1013" h="688" extrusionOk="0">
                  <a:moveTo>
                    <a:pt x="188" y="75"/>
                  </a:moveTo>
                  <a:cubicBezTo>
                    <a:pt x="400" y="337"/>
                    <a:pt x="638" y="412"/>
                    <a:pt x="937" y="525"/>
                  </a:cubicBezTo>
                  <a:cubicBezTo>
                    <a:pt x="1012" y="562"/>
                    <a:pt x="1012" y="687"/>
                    <a:pt x="925" y="675"/>
                  </a:cubicBezTo>
                  <a:cubicBezTo>
                    <a:pt x="563" y="662"/>
                    <a:pt x="250" y="475"/>
                    <a:pt x="63" y="187"/>
                  </a:cubicBezTo>
                  <a:cubicBezTo>
                    <a:pt x="0" y="100"/>
                    <a:pt x="125" y="0"/>
                    <a:pt x="188" y="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9"/>
            <p:cNvSpPr/>
            <p:nvPr/>
          </p:nvSpPr>
          <p:spPr>
            <a:xfrm>
              <a:off x="6687050" y="1501125"/>
              <a:ext cx="26575" cy="55300"/>
            </a:xfrm>
            <a:custGeom>
              <a:avLst/>
              <a:gdLst/>
              <a:ahLst/>
              <a:cxnLst/>
              <a:rect l="l" t="t" r="r" b="b"/>
              <a:pathLst>
                <a:path w="1063" h="2212" extrusionOk="0">
                  <a:moveTo>
                    <a:pt x="1025" y="138"/>
                  </a:moveTo>
                  <a:cubicBezTo>
                    <a:pt x="850" y="437"/>
                    <a:pt x="700" y="750"/>
                    <a:pt x="575" y="1087"/>
                  </a:cubicBezTo>
                  <a:cubicBezTo>
                    <a:pt x="475" y="1437"/>
                    <a:pt x="538" y="1737"/>
                    <a:pt x="575" y="2099"/>
                  </a:cubicBezTo>
                  <a:cubicBezTo>
                    <a:pt x="588" y="2187"/>
                    <a:pt x="463" y="2212"/>
                    <a:pt x="425" y="2137"/>
                  </a:cubicBezTo>
                  <a:cubicBezTo>
                    <a:pt x="0" y="1437"/>
                    <a:pt x="475" y="600"/>
                    <a:pt x="938" y="50"/>
                  </a:cubicBezTo>
                  <a:cubicBezTo>
                    <a:pt x="988" y="0"/>
                    <a:pt x="1063" y="75"/>
                    <a:pt x="1038" y="1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9"/>
            <p:cNvSpPr/>
            <p:nvPr/>
          </p:nvSpPr>
          <p:spPr>
            <a:xfrm>
              <a:off x="6686100" y="1522975"/>
              <a:ext cx="17225" cy="34700"/>
            </a:xfrm>
            <a:custGeom>
              <a:avLst/>
              <a:gdLst/>
              <a:ahLst/>
              <a:cxnLst/>
              <a:rect l="l" t="t" r="r" b="b"/>
              <a:pathLst>
                <a:path w="689" h="1388" extrusionOk="0">
                  <a:moveTo>
                    <a:pt x="388" y="1263"/>
                  </a:moveTo>
                  <a:cubicBezTo>
                    <a:pt x="126" y="938"/>
                    <a:pt x="1" y="513"/>
                    <a:pt x="63" y="101"/>
                  </a:cubicBezTo>
                  <a:cubicBezTo>
                    <a:pt x="76" y="1"/>
                    <a:pt x="226" y="38"/>
                    <a:pt x="226" y="126"/>
                  </a:cubicBezTo>
                  <a:cubicBezTo>
                    <a:pt x="251" y="513"/>
                    <a:pt x="313" y="813"/>
                    <a:pt x="576" y="1101"/>
                  </a:cubicBezTo>
                  <a:cubicBezTo>
                    <a:pt x="688" y="1238"/>
                    <a:pt x="488" y="1388"/>
                    <a:pt x="388" y="1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9"/>
            <p:cNvSpPr/>
            <p:nvPr/>
          </p:nvSpPr>
          <p:spPr>
            <a:xfrm>
              <a:off x="6669850" y="1521425"/>
              <a:ext cx="22525" cy="11275"/>
            </a:xfrm>
            <a:custGeom>
              <a:avLst/>
              <a:gdLst/>
              <a:ahLst/>
              <a:cxnLst/>
              <a:rect l="l" t="t" r="r" b="b"/>
              <a:pathLst>
                <a:path w="901" h="451" extrusionOk="0">
                  <a:moveTo>
                    <a:pt x="776" y="213"/>
                  </a:moveTo>
                  <a:cubicBezTo>
                    <a:pt x="563" y="275"/>
                    <a:pt x="351" y="388"/>
                    <a:pt x="126" y="425"/>
                  </a:cubicBezTo>
                  <a:cubicBezTo>
                    <a:pt x="51" y="450"/>
                    <a:pt x="1" y="338"/>
                    <a:pt x="63" y="288"/>
                  </a:cubicBezTo>
                  <a:cubicBezTo>
                    <a:pt x="263" y="163"/>
                    <a:pt x="488" y="75"/>
                    <a:pt x="726" y="38"/>
                  </a:cubicBezTo>
                  <a:cubicBezTo>
                    <a:pt x="851" y="0"/>
                    <a:pt x="901" y="175"/>
                    <a:pt x="776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9"/>
            <p:cNvSpPr/>
            <p:nvPr/>
          </p:nvSpPr>
          <p:spPr>
            <a:xfrm>
              <a:off x="6668925" y="1512975"/>
              <a:ext cx="15650" cy="19100"/>
            </a:xfrm>
            <a:custGeom>
              <a:avLst/>
              <a:gdLst/>
              <a:ahLst/>
              <a:cxnLst/>
              <a:rect l="l" t="t" r="r" b="b"/>
              <a:pathLst>
                <a:path w="626" h="764" extrusionOk="0">
                  <a:moveTo>
                    <a:pt x="50" y="563"/>
                  </a:moveTo>
                  <a:cubicBezTo>
                    <a:pt x="138" y="376"/>
                    <a:pt x="263" y="201"/>
                    <a:pt x="425" y="63"/>
                  </a:cubicBezTo>
                  <a:cubicBezTo>
                    <a:pt x="500" y="1"/>
                    <a:pt x="625" y="88"/>
                    <a:pt x="575" y="176"/>
                  </a:cubicBezTo>
                  <a:cubicBezTo>
                    <a:pt x="463" y="351"/>
                    <a:pt x="338" y="501"/>
                    <a:pt x="238" y="663"/>
                  </a:cubicBezTo>
                  <a:cubicBezTo>
                    <a:pt x="163" y="763"/>
                    <a:pt x="1" y="676"/>
                    <a:pt x="50" y="5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9"/>
            <p:cNvSpPr/>
            <p:nvPr/>
          </p:nvSpPr>
          <p:spPr>
            <a:xfrm>
              <a:off x="6665800" y="1513300"/>
              <a:ext cx="17525" cy="6900"/>
            </a:xfrm>
            <a:custGeom>
              <a:avLst/>
              <a:gdLst/>
              <a:ahLst/>
              <a:cxnLst/>
              <a:rect l="l" t="t" r="r" b="b"/>
              <a:pathLst>
                <a:path w="701" h="276" extrusionOk="0">
                  <a:moveTo>
                    <a:pt x="575" y="225"/>
                  </a:moveTo>
                  <a:cubicBezTo>
                    <a:pt x="400" y="275"/>
                    <a:pt x="225" y="250"/>
                    <a:pt x="76" y="163"/>
                  </a:cubicBezTo>
                  <a:cubicBezTo>
                    <a:pt x="1" y="113"/>
                    <a:pt x="63" y="0"/>
                    <a:pt x="138" y="25"/>
                  </a:cubicBezTo>
                  <a:lnTo>
                    <a:pt x="513" y="38"/>
                  </a:lnTo>
                  <a:cubicBezTo>
                    <a:pt x="638" y="13"/>
                    <a:pt x="700" y="188"/>
                    <a:pt x="575" y="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9"/>
            <p:cNvSpPr/>
            <p:nvPr/>
          </p:nvSpPr>
          <p:spPr>
            <a:xfrm>
              <a:off x="6645800" y="1528925"/>
              <a:ext cx="28775" cy="23450"/>
            </a:xfrm>
            <a:custGeom>
              <a:avLst/>
              <a:gdLst/>
              <a:ahLst/>
              <a:cxnLst/>
              <a:rect l="l" t="t" r="r" b="b"/>
              <a:pathLst>
                <a:path w="1151" h="938" extrusionOk="0">
                  <a:moveTo>
                    <a:pt x="638" y="163"/>
                  </a:moveTo>
                  <a:cubicBezTo>
                    <a:pt x="1150" y="263"/>
                    <a:pt x="863" y="937"/>
                    <a:pt x="426" y="838"/>
                  </a:cubicBezTo>
                  <a:cubicBezTo>
                    <a:pt x="1" y="750"/>
                    <a:pt x="126" y="0"/>
                    <a:pt x="626" y="150"/>
                  </a:cubicBezTo>
                  <a:cubicBezTo>
                    <a:pt x="738" y="188"/>
                    <a:pt x="713" y="350"/>
                    <a:pt x="601" y="350"/>
                  </a:cubicBezTo>
                  <a:lnTo>
                    <a:pt x="601" y="325"/>
                  </a:lnTo>
                  <a:cubicBezTo>
                    <a:pt x="501" y="288"/>
                    <a:pt x="538" y="138"/>
                    <a:pt x="651" y="1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9"/>
            <p:cNvSpPr/>
            <p:nvPr/>
          </p:nvSpPr>
          <p:spPr>
            <a:xfrm>
              <a:off x="6217175" y="4309125"/>
              <a:ext cx="551125" cy="190600"/>
            </a:xfrm>
            <a:custGeom>
              <a:avLst/>
              <a:gdLst/>
              <a:ahLst/>
              <a:cxnLst/>
              <a:rect l="l" t="t" r="r" b="b"/>
              <a:pathLst>
                <a:path w="22045" h="7624" extrusionOk="0">
                  <a:moveTo>
                    <a:pt x="213" y="4662"/>
                  </a:moveTo>
                  <a:cubicBezTo>
                    <a:pt x="5036" y="0"/>
                    <a:pt x="11447" y="7623"/>
                    <a:pt x="17083" y="6311"/>
                  </a:cubicBezTo>
                  <a:cubicBezTo>
                    <a:pt x="20070" y="5611"/>
                    <a:pt x="22044" y="3300"/>
                    <a:pt x="21932" y="238"/>
                  </a:cubicBezTo>
                  <a:cubicBezTo>
                    <a:pt x="21932" y="150"/>
                    <a:pt x="21795" y="150"/>
                    <a:pt x="21795" y="238"/>
                  </a:cubicBezTo>
                  <a:cubicBezTo>
                    <a:pt x="21532" y="6511"/>
                    <a:pt x="14521" y="6724"/>
                    <a:pt x="10160" y="4887"/>
                  </a:cubicBezTo>
                  <a:cubicBezTo>
                    <a:pt x="8448" y="4162"/>
                    <a:pt x="6723" y="3175"/>
                    <a:pt x="4824" y="2950"/>
                  </a:cubicBezTo>
                  <a:cubicBezTo>
                    <a:pt x="2924" y="2725"/>
                    <a:pt x="1425" y="3225"/>
                    <a:pt x="88" y="4537"/>
                  </a:cubicBezTo>
                  <a:cubicBezTo>
                    <a:pt x="0" y="4612"/>
                    <a:pt x="125" y="4737"/>
                    <a:pt x="213" y="4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9"/>
            <p:cNvSpPr/>
            <p:nvPr/>
          </p:nvSpPr>
          <p:spPr>
            <a:xfrm>
              <a:off x="6582375" y="4210725"/>
              <a:ext cx="180925" cy="121225"/>
            </a:xfrm>
            <a:custGeom>
              <a:avLst/>
              <a:gdLst/>
              <a:ahLst/>
              <a:cxnLst/>
              <a:rect l="l" t="t" r="r" b="b"/>
              <a:pathLst>
                <a:path w="7237" h="4849" extrusionOk="0">
                  <a:moveTo>
                    <a:pt x="7224" y="3174"/>
                  </a:moveTo>
                  <a:cubicBezTo>
                    <a:pt x="7087" y="1162"/>
                    <a:pt x="4637" y="0"/>
                    <a:pt x="2825" y="537"/>
                  </a:cubicBezTo>
                  <a:cubicBezTo>
                    <a:pt x="1326" y="987"/>
                    <a:pt x="1" y="3524"/>
                    <a:pt x="1388" y="4774"/>
                  </a:cubicBezTo>
                  <a:cubicBezTo>
                    <a:pt x="1463" y="4849"/>
                    <a:pt x="1575" y="4736"/>
                    <a:pt x="1513" y="4661"/>
                  </a:cubicBezTo>
                  <a:cubicBezTo>
                    <a:pt x="113" y="3137"/>
                    <a:pt x="1775" y="837"/>
                    <a:pt x="3400" y="637"/>
                  </a:cubicBezTo>
                  <a:cubicBezTo>
                    <a:pt x="4950" y="437"/>
                    <a:pt x="6912" y="1450"/>
                    <a:pt x="7037" y="3174"/>
                  </a:cubicBezTo>
                  <a:cubicBezTo>
                    <a:pt x="7037" y="3299"/>
                    <a:pt x="7237" y="3299"/>
                    <a:pt x="7224" y="31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9"/>
            <p:cNvSpPr/>
            <p:nvPr/>
          </p:nvSpPr>
          <p:spPr>
            <a:xfrm>
              <a:off x="6636125" y="4276625"/>
              <a:ext cx="72825" cy="77200"/>
            </a:xfrm>
            <a:custGeom>
              <a:avLst/>
              <a:gdLst/>
              <a:ahLst/>
              <a:cxnLst/>
              <a:rect l="l" t="t" r="r" b="b"/>
              <a:pathLst>
                <a:path w="2913" h="3088" extrusionOk="0">
                  <a:moveTo>
                    <a:pt x="63" y="2600"/>
                  </a:moveTo>
                  <a:cubicBezTo>
                    <a:pt x="888" y="3087"/>
                    <a:pt x="2112" y="2738"/>
                    <a:pt x="2537" y="1850"/>
                  </a:cubicBezTo>
                  <a:cubicBezTo>
                    <a:pt x="2912" y="1026"/>
                    <a:pt x="2300" y="101"/>
                    <a:pt x="1437" y="13"/>
                  </a:cubicBezTo>
                  <a:cubicBezTo>
                    <a:pt x="1325" y="1"/>
                    <a:pt x="1300" y="188"/>
                    <a:pt x="1412" y="213"/>
                  </a:cubicBezTo>
                  <a:cubicBezTo>
                    <a:pt x="2225" y="351"/>
                    <a:pt x="2725" y="1176"/>
                    <a:pt x="2250" y="1925"/>
                  </a:cubicBezTo>
                  <a:cubicBezTo>
                    <a:pt x="1787" y="2613"/>
                    <a:pt x="888" y="2838"/>
                    <a:pt x="150" y="2463"/>
                  </a:cubicBezTo>
                  <a:cubicBezTo>
                    <a:pt x="63" y="2425"/>
                    <a:pt x="0" y="2538"/>
                    <a:pt x="75" y="26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9"/>
            <p:cNvSpPr/>
            <p:nvPr/>
          </p:nvSpPr>
          <p:spPr>
            <a:xfrm>
              <a:off x="6662675" y="42825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lnTo>
                    <a:pt x="1" y="1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9"/>
            <p:cNvSpPr/>
            <p:nvPr/>
          </p:nvSpPr>
          <p:spPr>
            <a:xfrm>
              <a:off x="6648925" y="4357225"/>
              <a:ext cx="206550" cy="103750"/>
            </a:xfrm>
            <a:custGeom>
              <a:avLst/>
              <a:gdLst/>
              <a:ahLst/>
              <a:cxnLst/>
              <a:rect l="l" t="t" r="r" b="b"/>
              <a:pathLst>
                <a:path w="8262" h="4150" extrusionOk="0">
                  <a:moveTo>
                    <a:pt x="126" y="4137"/>
                  </a:moveTo>
                  <a:cubicBezTo>
                    <a:pt x="1250" y="3887"/>
                    <a:pt x="2325" y="3425"/>
                    <a:pt x="3275" y="2775"/>
                  </a:cubicBezTo>
                  <a:cubicBezTo>
                    <a:pt x="4724" y="1763"/>
                    <a:pt x="6199" y="1"/>
                    <a:pt x="8074" y="1276"/>
                  </a:cubicBezTo>
                  <a:cubicBezTo>
                    <a:pt x="8161" y="1326"/>
                    <a:pt x="8261" y="1201"/>
                    <a:pt x="8186" y="1138"/>
                  </a:cubicBezTo>
                  <a:cubicBezTo>
                    <a:pt x="7424" y="451"/>
                    <a:pt x="6474" y="451"/>
                    <a:pt x="5549" y="851"/>
                  </a:cubicBezTo>
                  <a:cubicBezTo>
                    <a:pt x="4887" y="1151"/>
                    <a:pt x="4350" y="1676"/>
                    <a:pt x="3787" y="2125"/>
                  </a:cubicBezTo>
                  <a:cubicBezTo>
                    <a:pt x="2700" y="3013"/>
                    <a:pt x="1450" y="3650"/>
                    <a:pt x="88" y="3987"/>
                  </a:cubicBezTo>
                  <a:cubicBezTo>
                    <a:pt x="1" y="4000"/>
                    <a:pt x="38" y="4150"/>
                    <a:pt x="138" y="41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9"/>
            <p:cNvSpPr/>
            <p:nvPr/>
          </p:nvSpPr>
          <p:spPr>
            <a:xfrm>
              <a:off x="6506475" y="4375975"/>
              <a:ext cx="88425" cy="80000"/>
            </a:xfrm>
            <a:custGeom>
              <a:avLst/>
              <a:gdLst/>
              <a:ahLst/>
              <a:cxnLst/>
              <a:rect l="l" t="t" r="r" b="b"/>
              <a:pathLst>
                <a:path w="3537" h="3200" extrusionOk="0">
                  <a:moveTo>
                    <a:pt x="113" y="2888"/>
                  </a:moveTo>
                  <a:cubicBezTo>
                    <a:pt x="987" y="3087"/>
                    <a:pt x="1837" y="3200"/>
                    <a:pt x="2650" y="2713"/>
                  </a:cubicBezTo>
                  <a:cubicBezTo>
                    <a:pt x="3174" y="2388"/>
                    <a:pt x="3537" y="1875"/>
                    <a:pt x="3437" y="1225"/>
                  </a:cubicBezTo>
                  <a:cubicBezTo>
                    <a:pt x="3349" y="613"/>
                    <a:pt x="2849" y="138"/>
                    <a:pt x="2225" y="63"/>
                  </a:cubicBezTo>
                  <a:cubicBezTo>
                    <a:pt x="1750" y="13"/>
                    <a:pt x="1075" y="176"/>
                    <a:pt x="1025" y="726"/>
                  </a:cubicBezTo>
                  <a:cubicBezTo>
                    <a:pt x="1025" y="813"/>
                    <a:pt x="1150" y="813"/>
                    <a:pt x="1150" y="726"/>
                  </a:cubicBezTo>
                  <a:cubicBezTo>
                    <a:pt x="1225" y="1"/>
                    <a:pt x="2437" y="263"/>
                    <a:pt x="2762" y="488"/>
                  </a:cubicBezTo>
                  <a:cubicBezTo>
                    <a:pt x="3249" y="838"/>
                    <a:pt x="3387" y="1500"/>
                    <a:pt x="3099" y="2025"/>
                  </a:cubicBezTo>
                  <a:cubicBezTo>
                    <a:pt x="2475" y="3037"/>
                    <a:pt x="1125" y="2937"/>
                    <a:pt x="150" y="2713"/>
                  </a:cubicBezTo>
                  <a:cubicBezTo>
                    <a:pt x="38" y="2688"/>
                    <a:pt x="0" y="2863"/>
                    <a:pt x="113" y="28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9"/>
            <p:cNvSpPr/>
            <p:nvPr/>
          </p:nvSpPr>
          <p:spPr>
            <a:xfrm>
              <a:off x="6450850" y="4386300"/>
              <a:ext cx="33150" cy="43450"/>
            </a:xfrm>
            <a:custGeom>
              <a:avLst/>
              <a:gdLst/>
              <a:ahLst/>
              <a:cxnLst/>
              <a:rect l="l" t="t" r="r" b="b"/>
              <a:pathLst>
                <a:path w="1326" h="1738" extrusionOk="0">
                  <a:moveTo>
                    <a:pt x="101" y="1550"/>
                  </a:moveTo>
                  <a:cubicBezTo>
                    <a:pt x="638" y="1737"/>
                    <a:pt x="1325" y="1412"/>
                    <a:pt x="1263" y="762"/>
                  </a:cubicBezTo>
                  <a:cubicBezTo>
                    <a:pt x="1213" y="338"/>
                    <a:pt x="513" y="0"/>
                    <a:pt x="251" y="425"/>
                  </a:cubicBezTo>
                  <a:cubicBezTo>
                    <a:pt x="176" y="538"/>
                    <a:pt x="351" y="637"/>
                    <a:pt x="426" y="525"/>
                  </a:cubicBezTo>
                  <a:cubicBezTo>
                    <a:pt x="538" y="463"/>
                    <a:pt x="676" y="438"/>
                    <a:pt x="801" y="488"/>
                  </a:cubicBezTo>
                  <a:cubicBezTo>
                    <a:pt x="1076" y="712"/>
                    <a:pt x="1125" y="937"/>
                    <a:pt x="951" y="1137"/>
                  </a:cubicBezTo>
                  <a:cubicBezTo>
                    <a:pt x="776" y="1450"/>
                    <a:pt x="451" y="1487"/>
                    <a:pt x="138" y="1400"/>
                  </a:cubicBezTo>
                  <a:cubicBezTo>
                    <a:pt x="38" y="1362"/>
                    <a:pt x="1" y="1525"/>
                    <a:pt x="101" y="15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9"/>
            <p:cNvSpPr/>
            <p:nvPr/>
          </p:nvSpPr>
          <p:spPr>
            <a:xfrm>
              <a:off x="6842625" y="4377850"/>
              <a:ext cx="31900" cy="31900"/>
            </a:xfrm>
            <a:custGeom>
              <a:avLst/>
              <a:gdLst/>
              <a:ahLst/>
              <a:cxnLst/>
              <a:rect l="l" t="t" r="r" b="b"/>
              <a:pathLst>
                <a:path w="1276" h="1276" extrusionOk="0">
                  <a:moveTo>
                    <a:pt x="326" y="351"/>
                  </a:moveTo>
                  <a:cubicBezTo>
                    <a:pt x="1" y="713"/>
                    <a:pt x="451" y="1275"/>
                    <a:pt x="863" y="950"/>
                  </a:cubicBezTo>
                  <a:cubicBezTo>
                    <a:pt x="1275" y="626"/>
                    <a:pt x="800" y="1"/>
                    <a:pt x="401" y="301"/>
                  </a:cubicBezTo>
                  <a:cubicBezTo>
                    <a:pt x="326" y="351"/>
                    <a:pt x="376" y="463"/>
                    <a:pt x="463" y="451"/>
                  </a:cubicBezTo>
                  <a:lnTo>
                    <a:pt x="463" y="451"/>
                  </a:lnTo>
                  <a:cubicBezTo>
                    <a:pt x="501" y="376"/>
                    <a:pt x="401" y="276"/>
                    <a:pt x="338" y="3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9"/>
            <p:cNvSpPr/>
            <p:nvPr/>
          </p:nvSpPr>
          <p:spPr>
            <a:xfrm>
              <a:off x="6720775" y="4313800"/>
              <a:ext cx="77825" cy="113125"/>
            </a:xfrm>
            <a:custGeom>
              <a:avLst/>
              <a:gdLst/>
              <a:ahLst/>
              <a:cxnLst/>
              <a:rect l="l" t="t" r="r" b="b"/>
              <a:pathLst>
                <a:path w="3113" h="4525" extrusionOk="0">
                  <a:moveTo>
                    <a:pt x="163" y="4462"/>
                  </a:moveTo>
                  <a:cubicBezTo>
                    <a:pt x="1551" y="3363"/>
                    <a:pt x="2575" y="1850"/>
                    <a:pt x="3088" y="151"/>
                  </a:cubicBezTo>
                  <a:cubicBezTo>
                    <a:pt x="3113" y="63"/>
                    <a:pt x="2975" y="1"/>
                    <a:pt x="2925" y="88"/>
                  </a:cubicBezTo>
                  <a:cubicBezTo>
                    <a:pt x="2188" y="1700"/>
                    <a:pt x="1413" y="3188"/>
                    <a:pt x="63" y="4375"/>
                  </a:cubicBezTo>
                  <a:cubicBezTo>
                    <a:pt x="1" y="4437"/>
                    <a:pt x="88" y="4525"/>
                    <a:pt x="163" y="44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9"/>
            <p:cNvSpPr/>
            <p:nvPr/>
          </p:nvSpPr>
          <p:spPr>
            <a:xfrm>
              <a:off x="6784200" y="4293200"/>
              <a:ext cx="30650" cy="32500"/>
            </a:xfrm>
            <a:custGeom>
              <a:avLst/>
              <a:gdLst/>
              <a:ahLst/>
              <a:cxnLst/>
              <a:rect l="l" t="t" r="r" b="b"/>
              <a:pathLst>
                <a:path w="1226" h="1300" extrusionOk="0">
                  <a:moveTo>
                    <a:pt x="501" y="800"/>
                  </a:moveTo>
                  <a:lnTo>
                    <a:pt x="501" y="737"/>
                  </a:lnTo>
                  <a:cubicBezTo>
                    <a:pt x="426" y="662"/>
                    <a:pt x="313" y="750"/>
                    <a:pt x="363" y="850"/>
                  </a:cubicBezTo>
                  <a:cubicBezTo>
                    <a:pt x="601" y="1300"/>
                    <a:pt x="1225" y="750"/>
                    <a:pt x="888" y="375"/>
                  </a:cubicBezTo>
                  <a:cubicBezTo>
                    <a:pt x="551" y="0"/>
                    <a:pt x="1" y="550"/>
                    <a:pt x="388" y="912"/>
                  </a:cubicBezTo>
                  <a:cubicBezTo>
                    <a:pt x="463" y="975"/>
                    <a:pt x="563" y="875"/>
                    <a:pt x="501" y="8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9"/>
            <p:cNvSpPr/>
            <p:nvPr/>
          </p:nvSpPr>
          <p:spPr>
            <a:xfrm>
              <a:off x="6760775" y="4298825"/>
              <a:ext cx="5650" cy="9375"/>
            </a:xfrm>
            <a:custGeom>
              <a:avLst/>
              <a:gdLst/>
              <a:ahLst/>
              <a:cxnLst/>
              <a:rect l="l" t="t" r="r" b="b"/>
              <a:pathLst>
                <a:path w="226" h="375" extrusionOk="0">
                  <a:moveTo>
                    <a:pt x="213" y="263"/>
                  </a:moveTo>
                  <a:cubicBezTo>
                    <a:pt x="225" y="188"/>
                    <a:pt x="200" y="113"/>
                    <a:pt x="150" y="63"/>
                  </a:cubicBezTo>
                  <a:cubicBezTo>
                    <a:pt x="113" y="0"/>
                    <a:pt x="1" y="13"/>
                    <a:pt x="1" y="100"/>
                  </a:cubicBezTo>
                  <a:cubicBezTo>
                    <a:pt x="1" y="150"/>
                    <a:pt x="13" y="213"/>
                    <a:pt x="13" y="263"/>
                  </a:cubicBezTo>
                  <a:cubicBezTo>
                    <a:pt x="26" y="375"/>
                    <a:pt x="188" y="375"/>
                    <a:pt x="200" y="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9"/>
            <p:cNvSpPr/>
            <p:nvPr/>
          </p:nvSpPr>
          <p:spPr>
            <a:xfrm>
              <a:off x="6624250" y="4331300"/>
              <a:ext cx="10025" cy="6900"/>
            </a:xfrm>
            <a:custGeom>
              <a:avLst/>
              <a:gdLst/>
              <a:ahLst/>
              <a:cxnLst/>
              <a:rect l="l" t="t" r="r" b="b"/>
              <a:pathLst>
                <a:path w="401" h="276" extrusionOk="0">
                  <a:moveTo>
                    <a:pt x="313" y="88"/>
                  </a:moveTo>
                  <a:cubicBezTo>
                    <a:pt x="250" y="51"/>
                    <a:pt x="175" y="26"/>
                    <a:pt x="100" y="13"/>
                  </a:cubicBezTo>
                  <a:cubicBezTo>
                    <a:pt x="38" y="1"/>
                    <a:pt x="0" y="63"/>
                    <a:pt x="50" y="113"/>
                  </a:cubicBezTo>
                  <a:cubicBezTo>
                    <a:pt x="100" y="176"/>
                    <a:pt x="163" y="226"/>
                    <a:pt x="250" y="251"/>
                  </a:cubicBezTo>
                  <a:cubicBezTo>
                    <a:pt x="338" y="276"/>
                    <a:pt x="400" y="138"/>
                    <a:pt x="313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9"/>
            <p:cNvSpPr/>
            <p:nvPr/>
          </p:nvSpPr>
          <p:spPr>
            <a:xfrm>
              <a:off x="6618625" y="4440350"/>
              <a:ext cx="156850" cy="27825"/>
            </a:xfrm>
            <a:custGeom>
              <a:avLst/>
              <a:gdLst/>
              <a:ahLst/>
              <a:cxnLst/>
              <a:rect l="l" t="t" r="r" b="b"/>
              <a:pathLst>
                <a:path w="6274" h="1113" extrusionOk="0">
                  <a:moveTo>
                    <a:pt x="101" y="1100"/>
                  </a:moveTo>
                  <a:cubicBezTo>
                    <a:pt x="963" y="1112"/>
                    <a:pt x="1813" y="1025"/>
                    <a:pt x="2662" y="850"/>
                  </a:cubicBezTo>
                  <a:cubicBezTo>
                    <a:pt x="3812" y="625"/>
                    <a:pt x="4937" y="175"/>
                    <a:pt x="6111" y="500"/>
                  </a:cubicBezTo>
                  <a:cubicBezTo>
                    <a:pt x="6224" y="525"/>
                    <a:pt x="6274" y="362"/>
                    <a:pt x="6161" y="313"/>
                  </a:cubicBezTo>
                  <a:cubicBezTo>
                    <a:pt x="5362" y="0"/>
                    <a:pt x="4649" y="163"/>
                    <a:pt x="3837" y="337"/>
                  </a:cubicBezTo>
                  <a:cubicBezTo>
                    <a:pt x="2587" y="612"/>
                    <a:pt x="1375" y="862"/>
                    <a:pt x="101" y="925"/>
                  </a:cubicBezTo>
                  <a:cubicBezTo>
                    <a:pt x="1" y="937"/>
                    <a:pt x="1" y="1087"/>
                    <a:pt x="101" y="1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9"/>
            <p:cNvSpPr/>
            <p:nvPr/>
          </p:nvSpPr>
          <p:spPr>
            <a:xfrm>
              <a:off x="6763900" y="4437225"/>
              <a:ext cx="32825" cy="31250"/>
            </a:xfrm>
            <a:custGeom>
              <a:avLst/>
              <a:gdLst/>
              <a:ahLst/>
              <a:cxnLst/>
              <a:rect l="l" t="t" r="r" b="b"/>
              <a:pathLst>
                <a:path w="1313" h="1250" extrusionOk="0">
                  <a:moveTo>
                    <a:pt x="450" y="550"/>
                  </a:moveTo>
                  <a:lnTo>
                    <a:pt x="563" y="587"/>
                  </a:lnTo>
                  <a:cubicBezTo>
                    <a:pt x="613" y="512"/>
                    <a:pt x="550" y="413"/>
                    <a:pt x="463" y="425"/>
                  </a:cubicBezTo>
                  <a:cubicBezTo>
                    <a:pt x="1" y="587"/>
                    <a:pt x="463" y="1250"/>
                    <a:pt x="850" y="1012"/>
                  </a:cubicBezTo>
                  <a:cubicBezTo>
                    <a:pt x="1313" y="712"/>
                    <a:pt x="775" y="0"/>
                    <a:pt x="350" y="438"/>
                  </a:cubicBezTo>
                  <a:cubicBezTo>
                    <a:pt x="288" y="500"/>
                    <a:pt x="363" y="600"/>
                    <a:pt x="450" y="5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9"/>
            <p:cNvSpPr/>
            <p:nvPr/>
          </p:nvSpPr>
          <p:spPr>
            <a:xfrm>
              <a:off x="6768275" y="4388175"/>
              <a:ext cx="72825" cy="22500"/>
            </a:xfrm>
            <a:custGeom>
              <a:avLst/>
              <a:gdLst/>
              <a:ahLst/>
              <a:cxnLst/>
              <a:rect l="l" t="t" r="r" b="b"/>
              <a:pathLst>
                <a:path w="2913" h="900" extrusionOk="0">
                  <a:moveTo>
                    <a:pt x="100" y="263"/>
                  </a:moveTo>
                  <a:cubicBezTo>
                    <a:pt x="413" y="562"/>
                    <a:pt x="813" y="750"/>
                    <a:pt x="1225" y="800"/>
                  </a:cubicBezTo>
                  <a:cubicBezTo>
                    <a:pt x="1700" y="862"/>
                    <a:pt x="2400" y="900"/>
                    <a:pt x="2812" y="637"/>
                  </a:cubicBezTo>
                  <a:cubicBezTo>
                    <a:pt x="2912" y="575"/>
                    <a:pt x="2850" y="413"/>
                    <a:pt x="2725" y="438"/>
                  </a:cubicBezTo>
                  <a:cubicBezTo>
                    <a:pt x="1937" y="637"/>
                    <a:pt x="900" y="687"/>
                    <a:pt x="263" y="100"/>
                  </a:cubicBezTo>
                  <a:cubicBezTo>
                    <a:pt x="163" y="0"/>
                    <a:pt x="0" y="163"/>
                    <a:pt x="113" y="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9"/>
            <p:cNvSpPr/>
            <p:nvPr/>
          </p:nvSpPr>
          <p:spPr>
            <a:xfrm>
              <a:off x="6769525" y="4381600"/>
              <a:ext cx="70625" cy="23450"/>
            </a:xfrm>
            <a:custGeom>
              <a:avLst/>
              <a:gdLst/>
              <a:ahLst/>
              <a:cxnLst/>
              <a:rect l="l" t="t" r="r" b="b"/>
              <a:pathLst>
                <a:path w="2825" h="938" extrusionOk="0">
                  <a:moveTo>
                    <a:pt x="2762" y="738"/>
                  </a:moveTo>
                  <a:cubicBezTo>
                    <a:pt x="2250" y="51"/>
                    <a:pt x="813" y="1"/>
                    <a:pt x="113" y="376"/>
                  </a:cubicBezTo>
                  <a:cubicBezTo>
                    <a:pt x="0" y="426"/>
                    <a:pt x="88" y="563"/>
                    <a:pt x="188" y="551"/>
                  </a:cubicBezTo>
                  <a:cubicBezTo>
                    <a:pt x="900" y="438"/>
                    <a:pt x="2062" y="176"/>
                    <a:pt x="2612" y="850"/>
                  </a:cubicBezTo>
                  <a:cubicBezTo>
                    <a:pt x="2687" y="938"/>
                    <a:pt x="2825" y="825"/>
                    <a:pt x="2775" y="7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9"/>
            <p:cNvSpPr/>
            <p:nvPr/>
          </p:nvSpPr>
          <p:spPr>
            <a:xfrm>
              <a:off x="6669850" y="4396600"/>
              <a:ext cx="17850" cy="55950"/>
            </a:xfrm>
            <a:custGeom>
              <a:avLst/>
              <a:gdLst/>
              <a:ahLst/>
              <a:cxnLst/>
              <a:rect l="l" t="t" r="r" b="b"/>
              <a:pathLst>
                <a:path w="714" h="2238" extrusionOk="0">
                  <a:moveTo>
                    <a:pt x="413" y="2087"/>
                  </a:moveTo>
                  <a:cubicBezTo>
                    <a:pt x="238" y="1450"/>
                    <a:pt x="326" y="775"/>
                    <a:pt x="663" y="213"/>
                  </a:cubicBezTo>
                  <a:cubicBezTo>
                    <a:pt x="713" y="101"/>
                    <a:pt x="551" y="1"/>
                    <a:pt x="476" y="101"/>
                  </a:cubicBezTo>
                  <a:cubicBezTo>
                    <a:pt x="88" y="713"/>
                    <a:pt x="1" y="1450"/>
                    <a:pt x="238" y="2137"/>
                  </a:cubicBezTo>
                  <a:cubicBezTo>
                    <a:pt x="276" y="2237"/>
                    <a:pt x="426" y="2200"/>
                    <a:pt x="413" y="20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9"/>
            <p:cNvSpPr/>
            <p:nvPr/>
          </p:nvSpPr>
          <p:spPr>
            <a:xfrm>
              <a:off x="6677050" y="4396600"/>
              <a:ext cx="16275" cy="54375"/>
            </a:xfrm>
            <a:custGeom>
              <a:avLst/>
              <a:gdLst/>
              <a:ahLst/>
              <a:cxnLst/>
              <a:rect l="l" t="t" r="r" b="b"/>
              <a:pathLst>
                <a:path w="651" h="2175" extrusionOk="0">
                  <a:moveTo>
                    <a:pt x="188" y="188"/>
                  </a:moveTo>
                  <a:cubicBezTo>
                    <a:pt x="313" y="550"/>
                    <a:pt x="363" y="950"/>
                    <a:pt x="300" y="1338"/>
                  </a:cubicBezTo>
                  <a:cubicBezTo>
                    <a:pt x="250" y="1613"/>
                    <a:pt x="113" y="1788"/>
                    <a:pt x="13" y="2038"/>
                  </a:cubicBezTo>
                  <a:cubicBezTo>
                    <a:pt x="0" y="2075"/>
                    <a:pt x="25" y="2112"/>
                    <a:pt x="63" y="2125"/>
                  </a:cubicBezTo>
                  <a:cubicBezTo>
                    <a:pt x="363" y="2175"/>
                    <a:pt x="463" y="1850"/>
                    <a:pt x="538" y="1613"/>
                  </a:cubicBezTo>
                  <a:cubicBezTo>
                    <a:pt x="650" y="1113"/>
                    <a:pt x="600" y="600"/>
                    <a:pt x="400" y="126"/>
                  </a:cubicBezTo>
                  <a:cubicBezTo>
                    <a:pt x="350" y="1"/>
                    <a:pt x="150" y="51"/>
                    <a:pt x="188" y="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9"/>
            <p:cNvSpPr/>
            <p:nvPr/>
          </p:nvSpPr>
          <p:spPr>
            <a:xfrm>
              <a:off x="6337750" y="4364725"/>
              <a:ext cx="82825" cy="26900"/>
            </a:xfrm>
            <a:custGeom>
              <a:avLst/>
              <a:gdLst/>
              <a:ahLst/>
              <a:cxnLst/>
              <a:rect l="l" t="t" r="r" b="b"/>
              <a:pathLst>
                <a:path w="3313" h="1076" extrusionOk="0">
                  <a:moveTo>
                    <a:pt x="126" y="926"/>
                  </a:moveTo>
                  <a:cubicBezTo>
                    <a:pt x="1138" y="1076"/>
                    <a:pt x="2500" y="926"/>
                    <a:pt x="3263" y="163"/>
                  </a:cubicBezTo>
                  <a:cubicBezTo>
                    <a:pt x="3313" y="113"/>
                    <a:pt x="3263" y="1"/>
                    <a:pt x="3175" y="26"/>
                  </a:cubicBezTo>
                  <a:cubicBezTo>
                    <a:pt x="2713" y="188"/>
                    <a:pt x="2300" y="476"/>
                    <a:pt x="1813" y="601"/>
                  </a:cubicBezTo>
                  <a:cubicBezTo>
                    <a:pt x="1276" y="738"/>
                    <a:pt x="713" y="776"/>
                    <a:pt x="151" y="713"/>
                  </a:cubicBezTo>
                  <a:cubicBezTo>
                    <a:pt x="38" y="701"/>
                    <a:pt x="1" y="913"/>
                    <a:pt x="126" y="9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9"/>
            <p:cNvSpPr/>
            <p:nvPr/>
          </p:nvSpPr>
          <p:spPr>
            <a:xfrm>
              <a:off x="6319650" y="4355975"/>
              <a:ext cx="100625" cy="30975"/>
            </a:xfrm>
            <a:custGeom>
              <a:avLst/>
              <a:gdLst/>
              <a:ahLst/>
              <a:cxnLst/>
              <a:rect l="l" t="t" r="r" b="b"/>
              <a:pathLst>
                <a:path w="4025" h="1239" extrusionOk="0">
                  <a:moveTo>
                    <a:pt x="3887" y="238"/>
                  </a:moveTo>
                  <a:cubicBezTo>
                    <a:pt x="3262" y="126"/>
                    <a:pt x="2612" y="1"/>
                    <a:pt x="1975" y="101"/>
                  </a:cubicBezTo>
                  <a:cubicBezTo>
                    <a:pt x="1300" y="201"/>
                    <a:pt x="712" y="551"/>
                    <a:pt x="138" y="926"/>
                  </a:cubicBezTo>
                  <a:cubicBezTo>
                    <a:pt x="0" y="1013"/>
                    <a:pt x="138" y="1238"/>
                    <a:pt x="275" y="1151"/>
                  </a:cubicBezTo>
                  <a:cubicBezTo>
                    <a:pt x="737" y="838"/>
                    <a:pt x="1225" y="526"/>
                    <a:pt x="1787" y="388"/>
                  </a:cubicBezTo>
                  <a:cubicBezTo>
                    <a:pt x="2450" y="226"/>
                    <a:pt x="3162" y="338"/>
                    <a:pt x="3837" y="451"/>
                  </a:cubicBezTo>
                  <a:cubicBezTo>
                    <a:pt x="3962" y="463"/>
                    <a:pt x="4024" y="263"/>
                    <a:pt x="3887" y="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9"/>
            <p:cNvSpPr/>
            <p:nvPr/>
          </p:nvSpPr>
          <p:spPr>
            <a:xfrm>
              <a:off x="6822325" y="3689900"/>
              <a:ext cx="199650" cy="551150"/>
            </a:xfrm>
            <a:custGeom>
              <a:avLst/>
              <a:gdLst/>
              <a:ahLst/>
              <a:cxnLst/>
              <a:rect l="l" t="t" r="r" b="b"/>
              <a:pathLst>
                <a:path w="7986" h="22046" extrusionOk="0">
                  <a:moveTo>
                    <a:pt x="4499" y="88"/>
                  </a:moveTo>
                  <a:cubicBezTo>
                    <a:pt x="3187" y="1426"/>
                    <a:pt x="2700" y="2938"/>
                    <a:pt x="2912" y="4837"/>
                  </a:cubicBezTo>
                  <a:cubicBezTo>
                    <a:pt x="3087" y="6237"/>
                    <a:pt x="3699" y="7487"/>
                    <a:pt x="4237" y="8761"/>
                  </a:cubicBezTo>
                  <a:cubicBezTo>
                    <a:pt x="6111" y="13235"/>
                    <a:pt x="7986" y="21470"/>
                    <a:pt x="213" y="21808"/>
                  </a:cubicBezTo>
                  <a:cubicBezTo>
                    <a:pt x="125" y="21808"/>
                    <a:pt x="125" y="21933"/>
                    <a:pt x="213" y="21945"/>
                  </a:cubicBezTo>
                  <a:cubicBezTo>
                    <a:pt x="3250" y="22045"/>
                    <a:pt x="5586" y="20071"/>
                    <a:pt x="6274" y="17084"/>
                  </a:cubicBezTo>
                  <a:cubicBezTo>
                    <a:pt x="7598" y="11435"/>
                    <a:pt x="0" y="5012"/>
                    <a:pt x="4637" y="213"/>
                  </a:cubicBezTo>
                  <a:cubicBezTo>
                    <a:pt x="4712" y="138"/>
                    <a:pt x="4587" y="1"/>
                    <a:pt x="4499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9"/>
            <p:cNvSpPr/>
            <p:nvPr/>
          </p:nvSpPr>
          <p:spPr>
            <a:xfrm>
              <a:off x="6723275" y="4055125"/>
              <a:ext cx="121250" cy="180925"/>
            </a:xfrm>
            <a:custGeom>
              <a:avLst/>
              <a:gdLst/>
              <a:ahLst/>
              <a:cxnLst/>
              <a:rect l="l" t="t" r="r" b="b"/>
              <a:pathLst>
                <a:path w="4850" h="7237" extrusionOk="0">
                  <a:moveTo>
                    <a:pt x="3175" y="7036"/>
                  </a:moveTo>
                  <a:cubicBezTo>
                    <a:pt x="1438" y="6911"/>
                    <a:pt x="438" y="4949"/>
                    <a:pt x="626" y="3400"/>
                  </a:cubicBezTo>
                  <a:cubicBezTo>
                    <a:pt x="838" y="1775"/>
                    <a:pt x="3138" y="113"/>
                    <a:pt x="4650" y="1513"/>
                  </a:cubicBezTo>
                  <a:cubicBezTo>
                    <a:pt x="4737" y="1588"/>
                    <a:pt x="4850" y="1463"/>
                    <a:pt x="4775" y="1388"/>
                  </a:cubicBezTo>
                  <a:cubicBezTo>
                    <a:pt x="3525" y="1"/>
                    <a:pt x="988" y="1313"/>
                    <a:pt x="538" y="2825"/>
                  </a:cubicBezTo>
                  <a:cubicBezTo>
                    <a:pt x="1" y="4637"/>
                    <a:pt x="1163" y="7086"/>
                    <a:pt x="3175" y="7224"/>
                  </a:cubicBezTo>
                  <a:cubicBezTo>
                    <a:pt x="3300" y="7236"/>
                    <a:pt x="3300" y="7049"/>
                    <a:pt x="3175" y="70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9"/>
            <p:cNvSpPr/>
            <p:nvPr/>
          </p:nvSpPr>
          <p:spPr>
            <a:xfrm>
              <a:off x="6789200" y="4108250"/>
              <a:ext cx="77200" cy="73425"/>
            </a:xfrm>
            <a:custGeom>
              <a:avLst/>
              <a:gdLst/>
              <a:ahLst/>
              <a:cxnLst/>
              <a:rect l="l" t="t" r="r" b="b"/>
              <a:pathLst>
                <a:path w="3088" h="2937" extrusionOk="0">
                  <a:moveTo>
                    <a:pt x="2463" y="163"/>
                  </a:moveTo>
                  <a:cubicBezTo>
                    <a:pt x="2837" y="900"/>
                    <a:pt x="2600" y="1800"/>
                    <a:pt x="1925" y="2274"/>
                  </a:cubicBezTo>
                  <a:cubicBezTo>
                    <a:pt x="1175" y="2749"/>
                    <a:pt x="338" y="2237"/>
                    <a:pt x="201" y="1425"/>
                  </a:cubicBezTo>
                  <a:cubicBezTo>
                    <a:pt x="188" y="1312"/>
                    <a:pt x="1" y="1337"/>
                    <a:pt x="13" y="1450"/>
                  </a:cubicBezTo>
                  <a:cubicBezTo>
                    <a:pt x="88" y="2324"/>
                    <a:pt x="1013" y="2937"/>
                    <a:pt x="1838" y="2549"/>
                  </a:cubicBezTo>
                  <a:cubicBezTo>
                    <a:pt x="2738" y="2137"/>
                    <a:pt x="3087" y="900"/>
                    <a:pt x="2588" y="75"/>
                  </a:cubicBezTo>
                  <a:cubicBezTo>
                    <a:pt x="2538" y="0"/>
                    <a:pt x="2425" y="75"/>
                    <a:pt x="2463" y="1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9"/>
            <p:cNvSpPr/>
            <p:nvPr/>
          </p:nvSpPr>
          <p:spPr>
            <a:xfrm>
              <a:off x="6795150" y="41351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9"/>
            <p:cNvSpPr/>
            <p:nvPr/>
          </p:nvSpPr>
          <p:spPr>
            <a:xfrm>
              <a:off x="6869500" y="4121350"/>
              <a:ext cx="104050" cy="206550"/>
            </a:xfrm>
            <a:custGeom>
              <a:avLst/>
              <a:gdLst/>
              <a:ahLst/>
              <a:cxnLst/>
              <a:rect l="l" t="t" r="r" b="b"/>
              <a:pathLst>
                <a:path w="4162" h="8262" extrusionOk="0">
                  <a:moveTo>
                    <a:pt x="3987" y="101"/>
                  </a:moveTo>
                  <a:cubicBezTo>
                    <a:pt x="3712" y="1288"/>
                    <a:pt x="3175" y="2400"/>
                    <a:pt x="2450" y="3375"/>
                  </a:cubicBezTo>
                  <a:cubicBezTo>
                    <a:pt x="1925" y="4087"/>
                    <a:pt x="1225" y="4737"/>
                    <a:pt x="863" y="5562"/>
                  </a:cubicBezTo>
                  <a:cubicBezTo>
                    <a:pt x="450" y="6474"/>
                    <a:pt x="463" y="7436"/>
                    <a:pt x="1150" y="8199"/>
                  </a:cubicBezTo>
                  <a:cubicBezTo>
                    <a:pt x="1213" y="8261"/>
                    <a:pt x="1338" y="8174"/>
                    <a:pt x="1275" y="8086"/>
                  </a:cubicBezTo>
                  <a:cubicBezTo>
                    <a:pt x="0" y="6212"/>
                    <a:pt x="1762" y="4725"/>
                    <a:pt x="2775" y="3275"/>
                  </a:cubicBezTo>
                  <a:cubicBezTo>
                    <a:pt x="3437" y="2325"/>
                    <a:pt x="3899" y="1263"/>
                    <a:pt x="4137" y="138"/>
                  </a:cubicBezTo>
                  <a:cubicBezTo>
                    <a:pt x="4162" y="38"/>
                    <a:pt x="4012" y="1"/>
                    <a:pt x="3987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9"/>
            <p:cNvSpPr/>
            <p:nvPr/>
          </p:nvSpPr>
          <p:spPr>
            <a:xfrm>
              <a:off x="6887000" y="3978900"/>
              <a:ext cx="81875" cy="88750"/>
            </a:xfrm>
            <a:custGeom>
              <a:avLst/>
              <a:gdLst/>
              <a:ahLst/>
              <a:cxnLst/>
              <a:rect l="l" t="t" r="r" b="b"/>
              <a:pathLst>
                <a:path w="3275" h="3550" extrusionOk="0">
                  <a:moveTo>
                    <a:pt x="2774" y="163"/>
                  </a:moveTo>
                  <a:cubicBezTo>
                    <a:pt x="2987" y="1138"/>
                    <a:pt x="3099" y="2500"/>
                    <a:pt x="2087" y="3112"/>
                  </a:cubicBezTo>
                  <a:cubicBezTo>
                    <a:pt x="1612" y="3375"/>
                    <a:pt x="1025" y="3287"/>
                    <a:pt x="638" y="2900"/>
                  </a:cubicBezTo>
                  <a:cubicBezTo>
                    <a:pt x="338" y="2575"/>
                    <a:pt x="0" y="1250"/>
                    <a:pt x="800" y="1163"/>
                  </a:cubicBezTo>
                  <a:cubicBezTo>
                    <a:pt x="875" y="1163"/>
                    <a:pt x="875" y="1025"/>
                    <a:pt x="800" y="1038"/>
                  </a:cubicBezTo>
                  <a:cubicBezTo>
                    <a:pt x="250" y="1088"/>
                    <a:pt x="75" y="1762"/>
                    <a:pt x="138" y="2237"/>
                  </a:cubicBezTo>
                  <a:cubicBezTo>
                    <a:pt x="200" y="2850"/>
                    <a:pt x="675" y="3350"/>
                    <a:pt x="1300" y="3450"/>
                  </a:cubicBezTo>
                  <a:cubicBezTo>
                    <a:pt x="1937" y="3550"/>
                    <a:pt x="2450" y="3187"/>
                    <a:pt x="2774" y="2650"/>
                  </a:cubicBezTo>
                  <a:cubicBezTo>
                    <a:pt x="3274" y="1850"/>
                    <a:pt x="3149" y="988"/>
                    <a:pt x="2949" y="113"/>
                  </a:cubicBezTo>
                  <a:cubicBezTo>
                    <a:pt x="2924" y="0"/>
                    <a:pt x="2762" y="50"/>
                    <a:pt x="2787" y="1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9"/>
            <p:cNvSpPr/>
            <p:nvPr/>
          </p:nvSpPr>
          <p:spPr>
            <a:xfrm>
              <a:off x="6898550" y="3923300"/>
              <a:ext cx="43775" cy="33450"/>
            </a:xfrm>
            <a:custGeom>
              <a:avLst/>
              <a:gdLst/>
              <a:ahLst/>
              <a:cxnLst/>
              <a:rect l="l" t="t" r="r" b="b"/>
              <a:pathLst>
                <a:path w="1751" h="1338" extrusionOk="0">
                  <a:moveTo>
                    <a:pt x="1400" y="150"/>
                  </a:moveTo>
                  <a:cubicBezTo>
                    <a:pt x="1488" y="462"/>
                    <a:pt x="1450" y="787"/>
                    <a:pt x="1138" y="962"/>
                  </a:cubicBezTo>
                  <a:cubicBezTo>
                    <a:pt x="938" y="1137"/>
                    <a:pt x="713" y="1087"/>
                    <a:pt x="488" y="800"/>
                  </a:cubicBezTo>
                  <a:cubicBezTo>
                    <a:pt x="438" y="675"/>
                    <a:pt x="463" y="537"/>
                    <a:pt x="525" y="425"/>
                  </a:cubicBezTo>
                  <a:cubicBezTo>
                    <a:pt x="638" y="350"/>
                    <a:pt x="538" y="175"/>
                    <a:pt x="425" y="250"/>
                  </a:cubicBezTo>
                  <a:cubicBezTo>
                    <a:pt x="1" y="512"/>
                    <a:pt x="338" y="1212"/>
                    <a:pt x="763" y="1262"/>
                  </a:cubicBezTo>
                  <a:cubicBezTo>
                    <a:pt x="1425" y="1337"/>
                    <a:pt x="1750" y="637"/>
                    <a:pt x="1550" y="100"/>
                  </a:cubicBezTo>
                  <a:cubicBezTo>
                    <a:pt x="1513" y="0"/>
                    <a:pt x="1375" y="38"/>
                    <a:pt x="1388" y="1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9"/>
            <p:cNvSpPr/>
            <p:nvPr/>
          </p:nvSpPr>
          <p:spPr>
            <a:xfrm>
              <a:off x="6890425" y="4315375"/>
              <a:ext cx="31900" cy="31900"/>
            </a:xfrm>
            <a:custGeom>
              <a:avLst/>
              <a:gdLst/>
              <a:ahLst/>
              <a:cxnLst/>
              <a:rect l="l" t="t" r="r" b="b"/>
              <a:pathLst>
                <a:path w="1276" h="1276" extrusionOk="0">
                  <a:moveTo>
                    <a:pt x="451" y="463"/>
                  </a:moveTo>
                  <a:lnTo>
                    <a:pt x="451" y="463"/>
                  </a:lnTo>
                  <a:cubicBezTo>
                    <a:pt x="463" y="375"/>
                    <a:pt x="351" y="325"/>
                    <a:pt x="288" y="388"/>
                  </a:cubicBezTo>
                  <a:cubicBezTo>
                    <a:pt x="1" y="800"/>
                    <a:pt x="626" y="1275"/>
                    <a:pt x="950" y="863"/>
                  </a:cubicBezTo>
                  <a:cubicBezTo>
                    <a:pt x="1275" y="438"/>
                    <a:pt x="713" y="0"/>
                    <a:pt x="351" y="325"/>
                  </a:cubicBezTo>
                  <a:cubicBezTo>
                    <a:pt x="276" y="388"/>
                    <a:pt x="376" y="488"/>
                    <a:pt x="451" y="4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9"/>
            <p:cNvSpPr/>
            <p:nvPr/>
          </p:nvSpPr>
          <p:spPr>
            <a:xfrm>
              <a:off x="6826375" y="4193850"/>
              <a:ext cx="112825" cy="77500"/>
            </a:xfrm>
            <a:custGeom>
              <a:avLst/>
              <a:gdLst/>
              <a:ahLst/>
              <a:cxnLst/>
              <a:rect l="l" t="t" r="r" b="b"/>
              <a:pathLst>
                <a:path w="4513" h="3100" extrusionOk="0">
                  <a:moveTo>
                    <a:pt x="4375" y="50"/>
                  </a:moveTo>
                  <a:cubicBezTo>
                    <a:pt x="3175" y="1412"/>
                    <a:pt x="1700" y="2175"/>
                    <a:pt x="88" y="2924"/>
                  </a:cubicBezTo>
                  <a:cubicBezTo>
                    <a:pt x="1" y="2962"/>
                    <a:pt x="63" y="3099"/>
                    <a:pt x="151" y="3074"/>
                  </a:cubicBezTo>
                  <a:cubicBezTo>
                    <a:pt x="1850" y="2562"/>
                    <a:pt x="3362" y="1550"/>
                    <a:pt x="4462" y="150"/>
                  </a:cubicBezTo>
                  <a:cubicBezTo>
                    <a:pt x="4512" y="88"/>
                    <a:pt x="4425" y="0"/>
                    <a:pt x="4375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9"/>
            <p:cNvSpPr/>
            <p:nvPr/>
          </p:nvSpPr>
          <p:spPr>
            <a:xfrm>
              <a:off x="6805775" y="4256950"/>
              <a:ext cx="32500" cy="30950"/>
            </a:xfrm>
            <a:custGeom>
              <a:avLst/>
              <a:gdLst/>
              <a:ahLst/>
              <a:cxnLst/>
              <a:rect l="l" t="t" r="r" b="b"/>
              <a:pathLst>
                <a:path w="1300" h="1238" extrusionOk="0">
                  <a:moveTo>
                    <a:pt x="912" y="388"/>
                  </a:moveTo>
                  <a:cubicBezTo>
                    <a:pt x="550" y="1"/>
                    <a:pt x="0" y="538"/>
                    <a:pt x="375" y="888"/>
                  </a:cubicBezTo>
                  <a:cubicBezTo>
                    <a:pt x="750" y="1238"/>
                    <a:pt x="1300" y="600"/>
                    <a:pt x="837" y="350"/>
                  </a:cubicBezTo>
                  <a:cubicBezTo>
                    <a:pt x="750" y="313"/>
                    <a:pt x="662" y="425"/>
                    <a:pt x="725" y="500"/>
                  </a:cubicBezTo>
                  <a:lnTo>
                    <a:pt x="800" y="500"/>
                  </a:lnTo>
                  <a:cubicBezTo>
                    <a:pt x="875" y="563"/>
                    <a:pt x="962" y="463"/>
                    <a:pt x="912" y="3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9"/>
            <p:cNvSpPr/>
            <p:nvPr/>
          </p:nvSpPr>
          <p:spPr>
            <a:xfrm>
              <a:off x="6811400" y="4233200"/>
              <a:ext cx="9700" cy="5975"/>
            </a:xfrm>
            <a:custGeom>
              <a:avLst/>
              <a:gdLst/>
              <a:ahLst/>
              <a:cxnLst/>
              <a:rect l="l" t="t" r="r" b="b"/>
              <a:pathLst>
                <a:path w="388" h="239" extrusionOk="0">
                  <a:moveTo>
                    <a:pt x="262" y="26"/>
                  </a:moveTo>
                  <a:cubicBezTo>
                    <a:pt x="212" y="26"/>
                    <a:pt x="150" y="26"/>
                    <a:pt x="100" y="13"/>
                  </a:cubicBezTo>
                  <a:cubicBezTo>
                    <a:pt x="13" y="1"/>
                    <a:pt x="0" y="126"/>
                    <a:pt x="50" y="176"/>
                  </a:cubicBezTo>
                  <a:cubicBezTo>
                    <a:pt x="112" y="213"/>
                    <a:pt x="187" y="238"/>
                    <a:pt x="262" y="226"/>
                  </a:cubicBezTo>
                  <a:cubicBezTo>
                    <a:pt x="387" y="226"/>
                    <a:pt x="387" y="38"/>
                    <a:pt x="262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9"/>
            <p:cNvSpPr/>
            <p:nvPr/>
          </p:nvSpPr>
          <p:spPr>
            <a:xfrm>
              <a:off x="6843875" y="4097000"/>
              <a:ext cx="6900" cy="10025"/>
            </a:xfrm>
            <a:custGeom>
              <a:avLst/>
              <a:gdLst/>
              <a:ahLst/>
              <a:cxnLst/>
              <a:rect l="l" t="t" r="r" b="b"/>
              <a:pathLst>
                <a:path w="276" h="401" extrusionOk="0">
                  <a:moveTo>
                    <a:pt x="238" y="250"/>
                  </a:moveTo>
                  <a:cubicBezTo>
                    <a:pt x="226" y="163"/>
                    <a:pt x="176" y="88"/>
                    <a:pt x="101" y="38"/>
                  </a:cubicBezTo>
                  <a:cubicBezTo>
                    <a:pt x="63" y="0"/>
                    <a:pt x="1" y="38"/>
                    <a:pt x="13" y="100"/>
                  </a:cubicBezTo>
                  <a:cubicBezTo>
                    <a:pt x="26" y="175"/>
                    <a:pt x="51" y="250"/>
                    <a:pt x="88" y="313"/>
                  </a:cubicBezTo>
                  <a:cubicBezTo>
                    <a:pt x="138" y="400"/>
                    <a:pt x="276" y="338"/>
                    <a:pt x="251" y="2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9"/>
            <p:cNvSpPr/>
            <p:nvPr/>
          </p:nvSpPr>
          <p:spPr>
            <a:xfrm>
              <a:off x="6952925" y="4091375"/>
              <a:ext cx="27500" cy="156850"/>
            </a:xfrm>
            <a:custGeom>
              <a:avLst/>
              <a:gdLst/>
              <a:ahLst/>
              <a:cxnLst/>
              <a:rect l="l" t="t" r="r" b="b"/>
              <a:pathLst>
                <a:path w="1100" h="6274" extrusionOk="0">
                  <a:moveTo>
                    <a:pt x="925" y="100"/>
                  </a:moveTo>
                  <a:cubicBezTo>
                    <a:pt x="850" y="1375"/>
                    <a:pt x="612" y="2600"/>
                    <a:pt x="337" y="3837"/>
                  </a:cubicBezTo>
                  <a:cubicBezTo>
                    <a:pt x="150" y="4649"/>
                    <a:pt x="0" y="5361"/>
                    <a:pt x="312" y="6161"/>
                  </a:cubicBezTo>
                  <a:cubicBezTo>
                    <a:pt x="362" y="6274"/>
                    <a:pt x="525" y="6236"/>
                    <a:pt x="487" y="6111"/>
                  </a:cubicBezTo>
                  <a:cubicBezTo>
                    <a:pt x="175" y="4936"/>
                    <a:pt x="625" y="3812"/>
                    <a:pt x="850" y="2650"/>
                  </a:cubicBezTo>
                  <a:cubicBezTo>
                    <a:pt x="1025" y="1812"/>
                    <a:pt x="1100" y="963"/>
                    <a:pt x="1100" y="100"/>
                  </a:cubicBezTo>
                  <a:cubicBezTo>
                    <a:pt x="1087" y="0"/>
                    <a:pt x="937" y="0"/>
                    <a:pt x="925" y="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9"/>
            <p:cNvSpPr/>
            <p:nvPr/>
          </p:nvSpPr>
          <p:spPr>
            <a:xfrm>
              <a:off x="6949475" y="4236325"/>
              <a:ext cx="31275" cy="33150"/>
            </a:xfrm>
            <a:custGeom>
              <a:avLst/>
              <a:gdLst/>
              <a:ahLst/>
              <a:cxnLst/>
              <a:rect l="l" t="t" r="r" b="b"/>
              <a:pathLst>
                <a:path w="1251" h="1326" extrusionOk="0">
                  <a:moveTo>
                    <a:pt x="438" y="351"/>
                  </a:moveTo>
                  <a:cubicBezTo>
                    <a:pt x="1" y="776"/>
                    <a:pt x="725" y="1325"/>
                    <a:pt x="1013" y="851"/>
                  </a:cubicBezTo>
                  <a:cubicBezTo>
                    <a:pt x="1250" y="476"/>
                    <a:pt x="588" y="1"/>
                    <a:pt x="438" y="476"/>
                  </a:cubicBezTo>
                  <a:cubicBezTo>
                    <a:pt x="413" y="563"/>
                    <a:pt x="525" y="626"/>
                    <a:pt x="588" y="563"/>
                  </a:cubicBezTo>
                  <a:lnTo>
                    <a:pt x="563" y="451"/>
                  </a:lnTo>
                  <a:cubicBezTo>
                    <a:pt x="613" y="363"/>
                    <a:pt x="500" y="276"/>
                    <a:pt x="438" y="3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9"/>
            <p:cNvSpPr/>
            <p:nvPr/>
          </p:nvSpPr>
          <p:spPr>
            <a:xfrm>
              <a:off x="6900425" y="4241025"/>
              <a:ext cx="22525" cy="72800"/>
            </a:xfrm>
            <a:custGeom>
              <a:avLst/>
              <a:gdLst/>
              <a:ahLst/>
              <a:cxnLst/>
              <a:rect l="l" t="t" r="r" b="b"/>
              <a:pathLst>
                <a:path w="901" h="2912" extrusionOk="0">
                  <a:moveTo>
                    <a:pt x="113" y="263"/>
                  </a:moveTo>
                  <a:cubicBezTo>
                    <a:pt x="688" y="900"/>
                    <a:pt x="650" y="1937"/>
                    <a:pt x="450" y="2724"/>
                  </a:cubicBezTo>
                  <a:cubicBezTo>
                    <a:pt x="425" y="2837"/>
                    <a:pt x="588" y="2912"/>
                    <a:pt x="650" y="2812"/>
                  </a:cubicBezTo>
                  <a:cubicBezTo>
                    <a:pt x="900" y="2387"/>
                    <a:pt x="875" y="1687"/>
                    <a:pt x="800" y="1225"/>
                  </a:cubicBezTo>
                  <a:cubicBezTo>
                    <a:pt x="750" y="800"/>
                    <a:pt x="563" y="413"/>
                    <a:pt x="263" y="100"/>
                  </a:cubicBezTo>
                  <a:cubicBezTo>
                    <a:pt x="163" y="0"/>
                    <a:pt x="1" y="163"/>
                    <a:pt x="113" y="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9"/>
            <p:cNvSpPr/>
            <p:nvPr/>
          </p:nvSpPr>
          <p:spPr>
            <a:xfrm>
              <a:off x="6893875" y="4242575"/>
              <a:ext cx="23450" cy="70625"/>
            </a:xfrm>
            <a:custGeom>
              <a:avLst/>
              <a:gdLst/>
              <a:ahLst/>
              <a:cxnLst/>
              <a:rect l="l" t="t" r="r" b="b"/>
              <a:pathLst>
                <a:path w="938" h="2825" extrusionOk="0">
                  <a:moveTo>
                    <a:pt x="862" y="2612"/>
                  </a:moveTo>
                  <a:cubicBezTo>
                    <a:pt x="188" y="2063"/>
                    <a:pt x="450" y="888"/>
                    <a:pt x="550" y="176"/>
                  </a:cubicBezTo>
                  <a:cubicBezTo>
                    <a:pt x="562" y="76"/>
                    <a:pt x="425" y="1"/>
                    <a:pt x="375" y="101"/>
                  </a:cubicBezTo>
                  <a:cubicBezTo>
                    <a:pt x="0" y="800"/>
                    <a:pt x="63" y="2238"/>
                    <a:pt x="737" y="2750"/>
                  </a:cubicBezTo>
                  <a:cubicBezTo>
                    <a:pt x="825" y="2825"/>
                    <a:pt x="937" y="2675"/>
                    <a:pt x="850" y="26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9"/>
            <p:cNvSpPr/>
            <p:nvPr/>
          </p:nvSpPr>
          <p:spPr>
            <a:xfrm>
              <a:off x="6908850" y="4142600"/>
              <a:ext cx="56575" cy="17850"/>
            </a:xfrm>
            <a:custGeom>
              <a:avLst/>
              <a:gdLst/>
              <a:ahLst/>
              <a:cxnLst/>
              <a:rect l="l" t="t" r="r" b="b"/>
              <a:pathLst>
                <a:path w="2263" h="714" extrusionOk="0">
                  <a:moveTo>
                    <a:pt x="2150" y="238"/>
                  </a:moveTo>
                  <a:cubicBezTo>
                    <a:pt x="1463" y="1"/>
                    <a:pt x="726" y="88"/>
                    <a:pt x="113" y="476"/>
                  </a:cubicBezTo>
                  <a:cubicBezTo>
                    <a:pt x="1" y="551"/>
                    <a:pt x="101" y="713"/>
                    <a:pt x="226" y="663"/>
                  </a:cubicBezTo>
                  <a:cubicBezTo>
                    <a:pt x="788" y="326"/>
                    <a:pt x="1463" y="238"/>
                    <a:pt x="2100" y="413"/>
                  </a:cubicBezTo>
                  <a:cubicBezTo>
                    <a:pt x="2213" y="438"/>
                    <a:pt x="2263" y="263"/>
                    <a:pt x="2150" y="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9"/>
            <p:cNvSpPr/>
            <p:nvPr/>
          </p:nvSpPr>
          <p:spPr>
            <a:xfrm>
              <a:off x="6909175" y="4149800"/>
              <a:ext cx="56250" cy="21250"/>
            </a:xfrm>
            <a:custGeom>
              <a:avLst/>
              <a:gdLst/>
              <a:ahLst/>
              <a:cxnLst/>
              <a:rect l="l" t="t" r="r" b="b"/>
              <a:pathLst>
                <a:path w="2250" h="850" extrusionOk="0">
                  <a:moveTo>
                    <a:pt x="125" y="400"/>
                  </a:moveTo>
                  <a:cubicBezTo>
                    <a:pt x="475" y="538"/>
                    <a:pt x="2250" y="850"/>
                    <a:pt x="2125" y="63"/>
                  </a:cubicBezTo>
                  <a:cubicBezTo>
                    <a:pt x="2112" y="25"/>
                    <a:pt x="2075" y="0"/>
                    <a:pt x="2037" y="13"/>
                  </a:cubicBezTo>
                  <a:cubicBezTo>
                    <a:pt x="1788" y="113"/>
                    <a:pt x="1613" y="250"/>
                    <a:pt x="1338" y="300"/>
                  </a:cubicBezTo>
                  <a:cubicBezTo>
                    <a:pt x="950" y="363"/>
                    <a:pt x="550" y="313"/>
                    <a:pt x="188" y="188"/>
                  </a:cubicBezTo>
                  <a:cubicBezTo>
                    <a:pt x="50" y="138"/>
                    <a:pt x="0" y="338"/>
                    <a:pt x="125" y="4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9"/>
            <p:cNvSpPr/>
            <p:nvPr/>
          </p:nvSpPr>
          <p:spPr>
            <a:xfrm>
              <a:off x="6877300" y="3810500"/>
              <a:ext cx="26600" cy="82825"/>
            </a:xfrm>
            <a:custGeom>
              <a:avLst/>
              <a:gdLst/>
              <a:ahLst/>
              <a:cxnLst/>
              <a:rect l="l" t="t" r="r" b="b"/>
              <a:pathLst>
                <a:path w="1064" h="3313" extrusionOk="0">
                  <a:moveTo>
                    <a:pt x="713" y="151"/>
                  </a:moveTo>
                  <a:cubicBezTo>
                    <a:pt x="776" y="713"/>
                    <a:pt x="738" y="1275"/>
                    <a:pt x="601" y="1813"/>
                  </a:cubicBezTo>
                  <a:cubicBezTo>
                    <a:pt x="463" y="2300"/>
                    <a:pt x="188" y="2713"/>
                    <a:pt x="26" y="3175"/>
                  </a:cubicBezTo>
                  <a:cubicBezTo>
                    <a:pt x="1" y="3262"/>
                    <a:pt x="101" y="3312"/>
                    <a:pt x="163" y="3262"/>
                  </a:cubicBezTo>
                  <a:cubicBezTo>
                    <a:pt x="938" y="2500"/>
                    <a:pt x="1063" y="1138"/>
                    <a:pt x="926" y="126"/>
                  </a:cubicBezTo>
                  <a:cubicBezTo>
                    <a:pt x="913" y="1"/>
                    <a:pt x="701" y="26"/>
                    <a:pt x="713" y="1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9"/>
            <p:cNvSpPr/>
            <p:nvPr/>
          </p:nvSpPr>
          <p:spPr>
            <a:xfrm>
              <a:off x="6868550" y="3792700"/>
              <a:ext cx="30975" cy="100625"/>
            </a:xfrm>
            <a:custGeom>
              <a:avLst/>
              <a:gdLst/>
              <a:ahLst/>
              <a:cxnLst/>
              <a:rect l="l" t="t" r="r" b="b"/>
              <a:pathLst>
                <a:path w="1239" h="4025" extrusionOk="0">
                  <a:moveTo>
                    <a:pt x="438" y="3824"/>
                  </a:moveTo>
                  <a:cubicBezTo>
                    <a:pt x="338" y="3150"/>
                    <a:pt x="226" y="2450"/>
                    <a:pt x="388" y="1775"/>
                  </a:cubicBezTo>
                  <a:cubicBezTo>
                    <a:pt x="513" y="1225"/>
                    <a:pt x="838" y="738"/>
                    <a:pt x="1138" y="263"/>
                  </a:cubicBezTo>
                  <a:cubicBezTo>
                    <a:pt x="1238" y="125"/>
                    <a:pt x="1013" y="0"/>
                    <a:pt x="913" y="138"/>
                  </a:cubicBezTo>
                  <a:cubicBezTo>
                    <a:pt x="551" y="700"/>
                    <a:pt x="201" y="1288"/>
                    <a:pt x="88" y="1975"/>
                  </a:cubicBezTo>
                  <a:cubicBezTo>
                    <a:pt x="1" y="2612"/>
                    <a:pt x="126" y="3262"/>
                    <a:pt x="238" y="3887"/>
                  </a:cubicBezTo>
                  <a:cubicBezTo>
                    <a:pt x="263" y="4024"/>
                    <a:pt x="463" y="3962"/>
                    <a:pt x="438" y="38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9"/>
            <p:cNvSpPr/>
            <p:nvPr/>
          </p:nvSpPr>
          <p:spPr>
            <a:xfrm>
              <a:off x="6712050" y="4197600"/>
              <a:ext cx="8450" cy="8150"/>
            </a:xfrm>
            <a:custGeom>
              <a:avLst/>
              <a:gdLst/>
              <a:ahLst/>
              <a:cxnLst/>
              <a:rect l="l" t="t" r="r" b="b"/>
              <a:pathLst>
                <a:path w="338" h="326" extrusionOk="0">
                  <a:moveTo>
                    <a:pt x="88" y="313"/>
                  </a:moveTo>
                  <a:cubicBezTo>
                    <a:pt x="175" y="325"/>
                    <a:pt x="262" y="288"/>
                    <a:pt x="312" y="213"/>
                  </a:cubicBezTo>
                  <a:cubicBezTo>
                    <a:pt x="325" y="200"/>
                    <a:pt x="337" y="163"/>
                    <a:pt x="325" y="138"/>
                  </a:cubicBezTo>
                  <a:lnTo>
                    <a:pt x="300" y="50"/>
                  </a:lnTo>
                  <a:cubicBezTo>
                    <a:pt x="287" y="13"/>
                    <a:pt x="225" y="0"/>
                    <a:pt x="212" y="38"/>
                  </a:cubicBezTo>
                  <a:lnTo>
                    <a:pt x="75" y="175"/>
                  </a:lnTo>
                  <a:cubicBezTo>
                    <a:pt x="0" y="200"/>
                    <a:pt x="13" y="325"/>
                    <a:pt x="88" y="3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9"/>
            <p:cNvSpPr/>
            <p:nvPr/>
          </p:nvSpPr>
          <p:spPr>
            <a:xfrm>
              <a:off x="6655500" y="4190725"/>
              <a:ext cx="58750" cy="15025"/>
            </a:xfrm>
            <a:custGeom>
              <a:avLst/>
              <a:gdLst/>
              <a:ahLst/>
              <a:cxnLst/>
              <a:rect l="l" t="t" r="r" b="b"/>
              <a:pathLst>
                <a:path w="2350" h="601" extrusionOk="0">
                  <a:moveTo>
                    <a:pt x="2300" y="475"/>
                  </a:moveTo>
                  <a:cubicBezTo>
                    <a:pt x="1625" y="138"/>
                    <a:pt x="825" y="0"/>
                    <a:pt x="88" y="225"/>
                  </a:cubicBezTo>
                  <a:cubicBezTo>
                    <a:pt x="0" y="250"/>
                    <a:pt x="0" y="413"/>
                    <a:pt x="113" y="400"/>
                  </a:cubicBezTo>
                  <a:cubicBezTo>
                    <a:pt x="862" y="313"/>
                    <a:pt x="1537" y="313"/>
                    <a:pt x="2250" y="588"/>
                  </a:cubicBezTo>
                  <a:cubicBezTo>
                    <a:pt x="2312" y="600"/>
                    <a:pt x="2350" y="500"/>
                    <a:pt x="2300" y="4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9"/>
            <p:cNvSpPr/>
            <p:nvPr/>
          </p:nvSpPr>
          <p:spPr>
            <a:xfrm>
              <a:off x="6655175" y="4183525"/>
              <a:ext cx="25325" cy="16900"/>
            </a:xfrm>
            <a:custGeom>
              <a:avLst/>
              <a:gdLst/>
              <a:ahLst/>
              <a:cxnLst/>
              <a:rect l="l" t="t" r="r" b="b"/>
              <a:pathLst>
                <a:path w="1013" h="676" extrusionOk="0">
                  <a:moveTo>
                    <a:pt x="201" y="613"/>
                  </a:moveTo>
                  <a:cubicBezTo>
                    <a:pt x="413" y="351"/>
                    <a:pt x="650" y="276"/>
                    <a:pt x="938" y="163"/>
                  </a:cubicBezTo>
                  <a:cubicBezTo>
                    <a:pt x="1013" y="126"/>
                    <a:pt x="1013" y="1"/>
                    <a:pt x="925" y="1"/>
                  </a:cubicBezTo>
                  <a:cubicBezTo>
                    <a:pt x="575" y="26"/>
                    <a:pt x="251" y="201"/>
                    <a:pt x="63" y="501"/>
                  </a:cubicBezTo>
                  <a:cubicBezTo>
                    <a:pt x="1" y="576"/>
                    <a:pt x="138" y="676"/>
                    <a:pt x="201" y="6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9"/>
            <p:cNvSpPr/>
            <p:nvPr/>
          </p:nvSpPr>
          <p:spPr>
            <a:xfrm>
              <a:off x="6694550" y="4145425"/>
              <a:ext cx="26575" cy="55325"/>
            </a:xfrm>
            <a:custGeom>
              <a:avLst/>
              <a:gdLst/>
              <a:ahLst/>
              <a:cxnLst/>
              <a:rect l="l" t="t" r="r" b="b"/>
              <a:pathLst>
                <a:path w="1063" h="2213" extrusionOk="0">
                  <a:moveTo>
                    <a:pt x="1012" y="2075"/>
                  </a:moveTo>
                  <a:cubicBezTo>
                    <a:pt x="838" y="1775"/>
                    <a:pt x="700" y="1462"/>
                    <a:pt x="575" y="1125"/>
                  </a:cubicBezTo>
                  <a:cubicBezTo>
                    <a:pt x="463" y="775"/>
                    <a:pt x="525" y="475"/>
                    <a:pt x="575" y="125"/>
                  </a:cubicBezTo>
                  <a:cubicBezTo>
                    <a:pt x="588" y="25"/>
                    <a:pt x="450" y="0"/>
                    <a:pt x="413" y="75"/>
                  </a:cubicBezTo>
                  <a:cubicBezTo>
                    <a:pt x="0" y="775"/>
                    <a:pt x="463" y="1612"/>
                    <a:pt x="925" y="2162"/>
                  </a:cubicBezTo>
                  <a:cubicBezTo>
                    <a:pt x="975" y="2212"/>
                    <a:pt x="1062" y="2137"/>
                    <a:pt x="1025" y="20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9"/>
            <p:cNvSpPr/>
            <p:nvPr/>
          </p:nvSpPr>
          <p:spPr>
            <a:xfrm>
              <a:off x="6693600" y="4144175"/>
              <a:ext cx="16900" cy="34700"/>
            </a:xfrm>
            <a:custGeom>
              <a:avLst/>
              <a:gdLst/>
              <a:ahLst/>
              <a:cxnLst/>
              <a:rect l="l" t="t" r="r" b="b"/>
              <a:pathLst>
                <a:path w="676" h="1388" extrusionOk="0">
                  <a:moveTo>
                    <a:pt x="376" y="138"/>
                  </a:moveTo>
                  <a:cubicBezTo>
                    <a:pt x="113" y="450"/>
                    <a:pt x="1" y="875"/>
                    <a:pt x="51" y="1287"/>
                  </a:cubicBezTo>
                  <a:cubicBezTo>
                    <a:pt x="63" y="1387"/>
                    <a:pt x="201" y="1350"/>
                    <a:pt x="226" y="1262"/>
                  </a:cubicBezTo>
                  <a:cubicBezTo>
                    <a:pt x="238" y="875"/>
                    <a:pt x="301" y="575"/>
                    <a:pt x="576" y="288"/>
                  </a:cubicBezTo>
                  <a:cubicBezTo>
                    <a:pt x="676" y="150"/>
                    <a:pt x="476" y="0"/>
                    <a:pt x="376" y="1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9"/>
            <p:cNvSpPr/>
            <p:nvPr/>
          </p:nvSpPr>
          <p:spPr>
            <a:xfrm>
              <a:off x="6676725" y="4169150"/>
              <a:ext cx="22850" cy="11275"/>
            </a:xfrm>
            <a:custGeom>
              <a:avLst/>
              <a:gdLst/>
              <a:ahLst/>
              <a:cxnLst/>
              <a:rect l="l" t="t" r="r" b="b"/>
              <a:pathLst>
                <a:path w="914" h="451" extrusionOk="0">
                  <a:moveTo>
                    <a:pt x="788" y="238"/>
                  </a:moveTo>
                  <a:cubicBezTo>
                    <a:pt x="576" y="176"/>
                    <a:pt x="363" y="76"/>
                    <a:pt x="138" y="26"/>
                  </a:cubicBezTo>
                  <a:cubicBezTo>
                    <a:pt x="51" y="1"/>
                    <a:pt x="1" y="113"/>
                    <a:pt x="88" y="163"/>
                  </a:cubicBezTo>
                  <a:cubicBezTo>
                    <a:pt x="288" y="288"/>
                    <a:pt x="513" y="376"/>
                    <a:pt x="738" y="426"/>
                  </a:cubicBezTo>
                  <a:cubicBezTo>
                    <a:pt x="863" y="451"/>
                    <a:pt x="913" y="276"/>
                    <a:pt x="788" y="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9"/>
            <p:cNvSpPr/>
            <p:nvPr/>
          </p:nvSpPr>
          <p:spPr>
            <a:xfrm>
              <a:off x="6675800" y="4169150"/>
              <a:ext cx="16275" cy="19725"/>
            </a:xfrm>
            <a:custGeom>
              <a:avLst/>
              <a:gdLst/>
              <a:ahLst/>
              <a:cxnLst/>
              <a:rect l="l" t="t" r="r" b="b"/>
              <a:pathLst>
                <a:path w="651" h="789" extrusionOk="0">
                  <a:moveTo>
                    <a:pt x="63" y="226"/>
                  </a:moveTo>
                  <a:cubicBezTo>
                    <a:pt x="150" y="413"/>
                    <a:pt x="275" y="588"/>
                    <a:pt x="438" y="726"/>
                  </a:cubicBezTo>
                  <a:cubicBezTo>
                    <a:pt x="513" y="788"/>
                    <a:pt x="650" y="701"/>
                    <a:pt x="588" y="613"/>
                  </a:cubicBezTo>
                  <a:cubicBezTo>
                    <a:pt x="488" y="438"/>
                    <a:pt x="363" y="288"/>
                    <a:pt x="250" y="126"/>
                  </a:cubicBezTo>
                  <a:cubicBezTo>
                    <a:pt x="175" y="1"/>
                    <a:pt x="0" y="101"/>
                    <a:pt x="75" y="2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9"/>
            <p:cNvSpPr/>
            <p:nvPr/>
          </p:nvSpPr>
          <p:spPr>
            <a:xfrm>
              <a:off x="6672975" y="4181650"/>
              <a:ext cx="17525" cy="6900"/>
            </a:xfrm>
            <a:custGeom>
              <a:avLst/>
              <a:gdLst/>
              <a:ahLst/>
              <a:cxnLst/>
              <a:rect l="l" t="t" r="r" b="b"/>
              <a:pathLst>
                <a:path w="701" h="276" extrusionOk="0">
                  <a:moveTo>
                    <a:pt x="576" y="51"/>
                  </a:moveTo>
                  <a:cubicBezTo>
                    <a:pt x="413" y="1"/>
                    <a:pt x="226" y="26"/>
                    <a:pt x="88" y="113"/>
                  </a:cubicBezTo>
                  <a:cubicBezTo>
                    <a:pt x="1" y="163"/>
                    <a:pt x="63" y="276"/>
                    <a:pt x="138" y="251"/>
                  </a:cubicBezTo>
                  <a:lnTo>
                    <a:pt x="526" y="238"/>
                  </a:lnTo>
                  <a:cubicBezTo>
                    <a:pt x="638" y="263"/>
                    <a:pt x="701" y="88"/>
                    <a:pt x="576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9"/>
            <p:cNvSpPr/>
            <p:nvPr/>
          </p:nvSpPr>
          <p:spPr>
            <a:xfrm>
              <a:off x="6653000" y="4149475"/>
              <a:ext cx="28750" cy="23450"/>
            </a:xfrm>
            <a:custGeom>
              <a:avLst/>
              <a:gdLst/>
              <a:ahLst/>
              <a:cxnLst/>
              <a:rect l="l" t="t" r="r" b="b"/>
              <a:pathLst>
                <a:path w="1150" h="938" extrusionOk="0">
                  <a:moveTo>
                    <a:pt x="638" y="788"/>
                  </a:moveTo>
                  <a:cubicBezTo>
                    <a:pt x="1150" y="675"/>
                    <a:pt x="862" y="1"/>
                    <a:pt x="425" y="101"/>
                  </a:cubicBezTo>
                  <a:cubicBezTo>
                    <a:pt x="0" y="201"/>
                    <a:pt x="113" y="938"/>
                    <a:pt x="625" y="788"/>
                  </a:cubicBezTo>
                  <a:cubicBezTo>
                    <a:pt x="737" y="750"/>
                    <a:pt x="712" y="588"/>
                    <a:pt x="600" y="600"/>
                  </a:cubicBezTo>
                  <a:lnTo>
                    <a:pt x="600" y="613"/>
                  </a:lnTo>
                  <a:cubicBezTo>
                    <a:pt x="488" y="650"/>
                    <a:pt x="538" y="813"/>
                    <a:pt x="650" y="7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9"/>
            <p:cNvSpPr/>
            <p:nvPr/>
          </p:nvSpPr>
          <p:spPr>
            <a:xfrm>
              <a:off x="846700" y="4309125"/>
              <a:ext cx="551125" cy="190600"/>
            </a:xfrm>
            <a:custGeom>
              <a:avLst/>
              <a:gdLst/>
              <a:ahLst/>
              <a:cxnLst/>
              <a:rect l="l" t="t" r="r" b="b"/>
              <a:pathLst>
                <a:path w="22045" h="7624" extrusionOk="0">
                  <a:moveTo>
                    <a:pt x="21832" y="4662"/>
                  </a:moveTo>
                  <a:cubicBezTo>
                    <a:pt x="17009" y="0"/>
                    <a:pt x="10598" y="7623"/>
                    <a:pt x="4962" y="6311"/>
                  </a:cubicBezTo>
                  <a:cubicBezTo>
                    <a:pt x="1963" y="5611"/>
                    <a:pt x="1" y="3300"/>
                    <a:pt x="101" y="238"/>
                  </a:cubicBezTo>
                  <a:cubicBezTo>
                    <a:pt x="101" y="150"/>
                    <a:pt x="251" y="150"/>
                    <a:pt x="251" y="238"/>
                  </a:cubicBezTo>
                  <a:cubicBezTo>
                    <a:pt x="513" y="6511"/>
                    <a:pt x="7511" y="6724"/>
                    <a:pt x="11885" y="4887"/>
                  </a:cubicBezTo>
                  <a:cubicBezTo>
                    <a:pt x="13597" y="4162"/>
                    <a:pt x="15322" y="3175"/>
                    <a:pt x="17209" y="2950"/>
                  </a:cubicBezTo>
                  <a:cubicBezTo>
                    <a:pt x="19108" y="2725"/>
                    <a:pt x="20620" y="3225"/>
                    <a:pt x="21970" y="4524"/>
                  </a:cubicBezTo>
                  <a:cubicBezTo>
                    <a:pt x="22045" y="4612"/>
                    <a:pt x="21920" y="4737"/>
                    <a:pt x="21832" y="4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9"/>
            <p:cNvSpPr/>
            <p:nvPr/>
          </p:nvSpPr>
          <p:spPr>
            <a:xfrm>
              <a:off x="851700" y="4210725"/>
              <a:ext cx="180925" cy="121225"/>
            </a:xfrm>
            <a:custGeom>
              <a:avLst/>
              <a:gdLst/>
              <a:ahLst/>
              <a:cxnLst/>
              <a:rect l="l" t="t" r="r" b="b"/>
              <a:pathLst>
                <a:path w="7237" h="4849" extrusionOk="0">
                  <a:moveTo>
                    <a:pt x="13" y="3174"/>
                  </a:moveTo>
                  <a:cubicBezTo>
                    <a:pt x="151" y="1162"/>
                    <a:pt x="2612" y="0"/>
                    <a:pt x="4412" y="537"/>
                  </a:cubicBezTo>
                  <a:cubicBezTo>
                    <a:pt x="5924" y="987"/>
                    <a:pt x="7236" y="3524"/>
                    <a:pt x="5849" y="4774"/>
                  </a:cubicBezTo>
                  <a:cubicBezTo>
                    <a:pt x="5774" y="4849"/>
                    <a:pt x="5662" y="4736"/>
                    <a:pt x="5724" y="4661"/>
                  </a:cubicBezTo>
                  <a:cubicBezTo>
                    <a:pt x="7124" y="3137"/>
                    <a:pt x="5462" y="837"/>
                    <a:pt x="3837" y="637"/>
                  </a:cubicBezTo>
                  <a:cubicBezTo>
                    <a:pt x="2287" y="437"/>
                    <a:pt x="325" y="1450"/>
                    <a:pt x="201" y="3174"/>
                  </a:cubicBezTo>
                  <a:cubicBezTo>
                    <a:pt x="201" y="3299"/>
                    <a:pt x="1" y="3299"/>
                    <a:pt x="13" y="31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9"/>
            <p:cNvSpPr/>
            <p:nvPr/>
          </p:nvSpPr>
          <p:spPr>
            <a:xfrm>
              <a:off x="905750" y="4276625"/>
              <a:ext cx="73125" cy="77200"/>
            </a:xfrm>
            <a:custGeom>
              <a:avLst/>
              <a:gdLst/>
              <a:ahLst/>
              <a:cxnLst/>
              <a:rect l="l" t="t" r="r" b="b"/>
              <a:pathLst>
                <a:path w="2925" h="3088" extrusionOk="0">
                  <a:moveTo>
                    <a:pt x="2862" y="2600"/>
                  </a:moveTo>
                  <a:cubicBezTo>
                    <a:pt x="2025" y="3087"/>
                    <a:pt x="800" y="2738"/>
                    <a:pt x="388" y="1850"/>
                  </a:cubicBezTo>
                  <a:cubicBezTo>
                    <a:pt x="0" y="1026"/>
                    <a:pt x="613" y="101"/>
                    <a:pt x="1488" y="13"/>
                  </a:cubicBezTo>
                  <a:cubicBezTo>
                    <a:pt x="1588" y="1"/>
                    <a:pt x="1625" y="188"/>
                    <a:pt x="1513" y="213"/>
                  </a:cubicBezTo>
                  <a:cubicBezTo>
                    <a:pt x="700" y="351"/>
                    <a:pt x="200" y="1176"/>
                    <a:pt x="663" y="1925"/>
                  </a:cubicBezTo>
                  <a:cubicBezTo>
                    <a:pt x="1138" y="2613"/>
                    <a:pt x="2037" y="2838"/>
                    <a:pt x="2775" y="2463"/>
                  </a:cubicBezTo>
                  <a:cubicBezTo>
                    <a:pt x="2850" y="2425"/>
                    <a:pt x="2925" y="2538"/>
                    <a:pt x="2850" y="26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9"/>
            <p:cNvSpPr/>
            <p:nvPr/>
          </p:nvSpPr>
          <p:spPr>
            <a:xfrm>
              <a:off x="952300" y="42825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lnTo>
                    <a:pt x="1" y="1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9"/>
            <p:cNvSpPr/>
            <p:nvPr/>
          </p:nvSpPr>
          <p:spPr>
            <a:xfrm>
              <a:off x="759550" y="4357225"/>
              <a:ext cx="206825" cy="103750"/>
            </a:xfrm>
            <a:custGeom>
              <a:avLst/>
              <a:gdLst/>
              <a:ahLst/>
              <a:cxnLst/>
              <a:rect l="l" t="t" r="r" b="b"/>
              <a:pathLst>
                <a:path w="8273" h="4150" extrusionOk="0">
                  <a:moveTo>
                    <a:pt x="8135" y="4137"/>
                  </a:moveTo>
                  <a:cubicBezTo>
                    <a:pt x="6998" y="3887"/>
                    <a:pt x="5936" y="3425"/>
                    <a:pt x="4986" y="2775"/>
                  </a:cubicBezTo>
                  <a:cubicBezTo>
                    <a:pt x="3537" y="1763"/>
                    <a:pt x="2062" y="1"/>
                    <a:pt x="175" y="1276"/>
                  </a:cubicBezTo>
                  <a:cubicBezTo>
                    <a:pt x="100" y="1326"/>
                    <a:pt x="0" y="1201"/>
                    <a:pt x="75" y="1138"/>
                  </a:cubicBezTo>
                  <a:cubicBezTo>
                    <a:pt x="837" y="451"/>
                    <a:pt x="1787" y="451"/>
                    <a:pt x="2699" y="851"/>
                  </a:cubicBezTo>
                  <a:cubicBezTo>
                    <a:pt x="3374" y="1151"/>
                    <a:pt x="3912" y="1676"/>
                    <a:pt x="4474" y="2125"/>
                  </a:cubicBezTo>
                  <a:cubicBezTo>
                    <a:pt x="5549" y="3013"/>
                    <a:pt x="6811" y="3650"/>
                    <a:pt x="8173" y="3975"/>
                  </a:cubicBezTo>
                  <a:cubicBezTo>
                    <a:pt x="8273" y="4000"/>
                    <a:pt x="8235" y="4150"/>
                    <a:pt x="8135" y="41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9"/>
            <p:cNvSpPr/>
            <p:nvPr/>
          </p:nvSpPr>
          <p:spPr>
            <a:xfrm>
              <a:off x="1020100" y="4375975"/>
              <a:ext cx="88425" cy="80000"/>
            </a:xfrm>
            <a:custGeom>
              <a:avLst/>
              <a:gdLst/>
              <a:ahLst/>
              <a:cxnLst/>
              <a:rect l="l" t="t" r="r" b="b"/>
              <a:pathLst>
                <a:path w="3537" h="3200" extrusionOk="0">
                  <a:moveTo>
                    <a:pt x="3424" y="2888"/>
                  </a:moveTo>
                  <a:cubicBezTo>
                    <a:pt x="2550" y="3087"/>
                    <a:pt x="1700" y="3200"/>
                    <a:pt x="888" y="2713"/>
                  </a:cubicBezTo>
                  <a:cubicBezTo>
                    <a:pt x="363" y="2388"/>
                    <a:pt x="0" y="1875"/>
                    <a:pt x="100" y="1225"/>
                  </a:cubicBezTo>
                  <a:cubicBezTo>
                    <a:pt x="188" y="613"/>
                    <a:pt x="688" y="138"/>
                    <a:pt x="1312" y="63"/>
                  </a:cubicBezTo>
                  <a:cubicBezTo>
                    <a:pt x="1787" y="13"/>
                    <a:pt x="2462" y="176"/>
                    <a:pt x="2512" y="726"/>
                  </a:cubicBezTo>
                  <a:cubicBezTo>
                    <a:pt x="2525" y="813"/>
                    <a:pt x="2387" y="813"/>
                    <a:pt x="2375" y="726"/>
                  </a:cubicBezTo>
                  <a:cubicBezTo>
                    <a:pt x="2312" y="1"/>
                    <a:pt x="1100" y="263"/>
                    <a:pt x="775" y="488"/>
                  </a:cubicBezTo>
                  <a:cubicBezTo>
                    <a:pt x="288" y="838"/>
                    <a:pt x="138" y="1500"/>
                    <a:pt x="438" y="2025"/>
                  </a:cubicBezTo>
                  <a:cubicBezTo>
                    <a:pt x="1050" y="3037"/>
                    <a:pt x="2400" y="2937"/>
                    <a:pt x="3374" y="2713"/>
                  </a:cubicBezTo>
                  <a:cubicBezTo>
                    <a:pt x="3487" y="2688"/>
                    <a:pt x="3537" y="2863"/>
                    <a:pt x="3424" y="28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9"/>
            <p:cNvSpPr/>
            <p:nvPr/>
          </p:nvSpPr>
          <p:spPr>
            <a:xfrm>
              <a:off x="1130700" y="4386300"/>
              <a:ext cx="33450" cy="43450"/>
            </a:xfrm>
            <a:custGeom>
              <a:avLst/>
              <a:gdLst/>
              <a:ahLst/>
              <a:cxnLst/>
              <a:rect l="l" t="t" r="r" b="b"/>
              <a:pathLst>
                <a:path w="1338" h="1738" extrusionOk="0">
                  <a:moveTo>
                    <a:pt x="1237" y="1550"/>
                  </a:moveTo>
                  <a:cubicBezTo>
                    <a:pt x="700" y="1737"/>
                    <a:pt x="0" y="1412"/>
                    <a:pt x="75" y="762"/>
                  </a:cubicBezTo>
                  <a:cubicBezTo>
                    <a:pt x="125" y="338"/>
                    <a:pt x="825" y="0"/>
                    <a:pt x="1087" y="425"/>
                  </a:cubicBezTo>
                  <a:cubicBezTo>
                    <a:pt x="1162" y="538"/>
                    <a:pt x="987" y="637"/>
                    <a:pt x="912" y="525"/>
                  </a:cubicBezTo>
                  <a:cubicBezTo>
                    <a:pt x="800" y="463"/>
                    <a:pt x="662" y="438"/>
                    <a:pt x="537" y="488"/>
                  </a:cubicBezTo>
                  <a:cubicBezTo>
                    <a:pt x="263" y="712"/>
                    <a:pt x="213" y="937"/>
                    <a:pt x="388" y="1137"/>
                  </a:cubicBezTo>
                  <a:cubicBezTo>
                    <a:pt x="550" y="1450"/>
                    <a:pt x="887" y="1487"/>
                    <a:pt x="1200" y="1400"/>
                  </a:cubicBezTo>
                  <a:cubicBezTo>
                    <a:pt x="1300" y="1362"/>
                    <a:pt x="1337" y="1525"/>
                    <a:pt x="1237" y="15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9"/>
            <p:cNvSpPr/>
            <p:nvPr/>
          </p:nvSpPr>
          <p:spPr>
            <a:xfrm>
              <a:off x="740475" y="4377850"/>
              <a:ext cx="31900" cy="31900"/>
            </a:xfrm>
            <a:custGeom>
              <a:avLst/>
              <a:gdLst/>
              <a:ahLst/>
              <a:cxnLst/>
              <a:rect l="l" t="t" r="r" b="b"/>
              <a:pathLst>
                <a:path w="1276" h="1276" extrusionOk="0">
                  <a:moveTo>
                    <a:pt x="938" y="351"/>
                  </a:moveTo>
                  <a:cubicBezTo>
                    <a:pt x="1275" y="713"/>
                    <a:pt x="813" y="1275"/>
                    <a:pt x="413" y="950"/>
                  </a:cubicBezTo>
                  <a:cubicBezTo>
                    <a:pt x="1" y="626"/>
                    <a:pt x="476" y="1"/>
                    <a:pt x="888" y="301"/>
                  </a:cubicBezTo>
                  <a:cubicBezTo>
                    <a:pt x="950" y="351"/>
                    <a:pt x="900" y="463"/>
                    <a:pt x="813" y="451"/>
                  </a:cubicBezTo>
                  <a:lnTo>
                    <a:pt x="813" y="451"/>
                  </a:lnTo>
                  <a:cubicBezTo>
                    <a:pt x="776" y="376"/>
                    <a:pt x="875" y="276"/>
                    <a:pt x="950" y="3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9"/>
            <p:cNvSpPr/>
            <p:nvPr/>
          </p:nvSpPr>
          <p:spPr>
            <a:xfrm>
              <a:off x="816075" y="4313800"/>
              <a:ext cx="77825" cy="113125"/>
            </a:xfrm>
            <a:custGeom>
              <a:avLst/>
              <a:gdLst/>
              <a:ahLst/>
              <a:cxnLst/>
              <a:rect l="l" t="t" r="r" b="b"/>
              <a:pathLst>
                <a:path w="3113" h="4525" extrusionOk="0">
                  <a:moveTo>
                    <a:pt x="2963" y="4462"/>
                  </a:moveTo>
                  <a:cubicBezTo>
                    <a:pt x="1563" y="3363"/>
                    <a:pt x="538" y="1850"/>
                    <a:pt x="26" y="151"/>
                  </a:cubicBezTo>
                  <a:cubicBezTo>
                    <a:pt x="1" y="63"/>
                    <a:pt x="138" y="1"/>
                    <a:pt x="188" y="88"/>
                  </a:cubicBezTo>
                  <a:cubicBezTo>
                    <a:pt x="926" y="1700"/>
                    <a:pt x="1700" y="3188"/>
                    <a:pt x="3050" y="4375"/>
                  </a:cubicBezTo>
                  <a:cubicBezTo>
                    <a:pt x="3113" y="4437"/>
                    <a:pt x="3025" y="4525"/>
                    <a:pt x="2963" y="44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9"/>
            <p:cNvSpPr/>
            <p:nvPr/>
          </p:nvSpPr>
          <p:spPr>
            <a:xfrm>
              <a:off x="799850" y="4293200"/>
              <a:ext cx="30950" cy="32500"/>
            </a:xfrm>
            <a:custGeom>
              <a:avLst/>
              <a:gdLst/>
              <a:ahLst/>
              <a:cxnLst/>
              <a:rect l="l" t="t" r="r" b="b"/>
              <a:pathLst>
                <a:path w="1238" h="1300" extrusionOk="0">
                  <a:moveTo>
                    <a:pt x="737" y="800"/>
                  </a:moveTo>
                  <a:lnTo>
                    <a:pt x="737" y="737"/>
                  </a:lnTo>
                  <a:cubicBezTo>
                    <a:pt x="812" y="662"/>
                    <a:pt x="925" y="750"/>
                    <a:pt x="875" y="850"/>
                  </a:cubicBezTo>
                  <a:cubicBezTo>
                    <a:pt x="637" y="1300"/>
                    <a:pt x="0" y="750"/>
                    <a:pt x="350" y="375"/>
                  </a:cubicBezTo>
                  <a:cubicBezTo>
                    <a:pt x="687" y="0"/>
                    <a:pt x="1237" y="550"/>
                    <a:pt x="850" y="912"/>
                  </a:cubicBezTo>
                  <a:cubicBezTo>
                    <a:pt x="762" y="975"/>
                    <a:pt x="675" y="875"/>
                    <a:pt x="725" y="8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9"/>
            <p:cNvSpPr/>
            <p:nvPr/>
          </p:nvSpPr>
          <p:spPr>
            <a:xfrm>
              <a:off x="848575" y="4298825"/>
              <a:ext cx="5650" cy="9375"/>
            </a:xfrm>
            <a:custGeom>
              <a:avLst/>
              <a:gdLst/>
              <a:ahLst/>
              <a:cxnLst/>
              <a:rect l="l" t="t" r="r" b="b"/>
              <a:pathLst>
                <a:path w="226" h="375" extrusionOk="0">
                  <a:moveTo>
                    <a:pt x="13" y="263"/>
                  </a:moveTo>
                  <a:cubicBezTo>
                    <a:pt x="1" y="188"/>
                    <a:pt x="26" y="113"/>
                    <a:pt x="76" y="63"/>
                  </a:cubicBezTo>
                  <a:cubicBezTo>
                    <a:pt x="113" y="0"/>
                    <a:pt x="226" y="13"/>
                    <a:pt x="226" y="100"/>
                  </a:cubicBezTo>
                  <a:cubicBezTo>
                    <a:pt x="213" y="150"/>
                    <a:pt x="213" y="213"/>
                    <a:pt x="213" y="263"/>
                  </a:cubicBezTo>
                  <a:cubicBezTo>
                    <a:pt x="201" y="375"/>
                    <a:pt x="38" y="375"/>
                    <a:pt x="13" y="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9"/>
            <p:cNvSpPr/>
            <p:nvPr/>
          </p:nvSpPr>
          <p:spPr>
            <a:xfrm>
              <a:off x="980725" y="4331300"/>
              <a:ext cx="10025" cy="6900"/>
            </a:xfrm>
            <a:custGeom>
              <a:avLst/>
              <a:gdLst/>
              <a:ahLst/>
              <a:cxnLst/>
              <a:rect l="l" t="t" r="r" b="b"/>
              <a:pathLst>
                <a:path w="401" h="276" extrusionOk="0">
                  <a:moveTo>
                    <a:pt x="88" y="88"/>
                  </a:moveTo>
                  <a:cubicBezTo>
                    <a:pt x="151" y="51"/>
                    <a:pt x="226" y="26"/>
                    <a:pt x="301" y="13"/>
                  </a:cubicBezTo>
                  <a:cubicBezTo>
                    <a:pt x="351" y="1"/>
                    <a:pt x="401" y="63"/>
                    <a:pt x="351" y="113"/>
                  </a:cubicBezTo>
                  <a:cubicBezTo>
                    <a:pt x="301" y="176"/>
                    <a:pt x="226" y="226"/>
                    <a:pt x="151" y="251"/>
                  </a:cubicBezTo>
                  <a:cubicBezTo>
                    <a:pt x="63" y="276"/>
                    <a:pt x="1" y="138"/>
                    <a:pt x="88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9"/>
            <p:cNvSpPr/>
            <p:nvPr/>
          </p:nvSpPr>
          <p:spPr>
            <a:xfrm>
              <a:off x="839525" y="4440350"/>
              <a:ext cx="156850" cy="27825"/>
            </a:xfrm>
            <a:custGeom>
              <a:avLst/>
              <a:gdLst/>
              <a:ahLst/>
              <a:cxnLst/>
              <a:rect l="l" t="t" r="r" b="b"/>
              <a:pathLst>
                <a:path w="6274" h="1113" extrusionOk="0">
                  <a:moveTo>
                    <a:pt x="6174" y="1100"/>
                  </a:moveTo>
                  <a:cubicBezTo>
                    <a:pt x="5311" y="1112"/>
                    <a:pt x="4449" y="1025"/>
                    <a:pt x="3612" y="850"/>
                  </a:cubicBezTo>
                  <a:cubicBezTo>
                    <a:pt x="2462" y="625"/>
                    <a:pt x="1337" y="175"/>
                    <a:pt x="163" y="500"/>
                  </a:cubicBezTo>
                  <a:cubicBezTo>
                    <a:pt x="38" y="525"/>
                    <a:pt x="0" y="362"/>
                    <a:pt x="113" y="313"/>
                  </a:cubicBezTo>
                  <a:cubicBezTo>
                    <a:pt x="900" y="0"/>
                    <a:pt x="1625" y="163"/>
                    <a:pt x="2437" y="337"/>
                  </a:cubicBezTo>
                  <a:cubicBezTo>
                    <a:pt x="3674" y="612"/>
                    <a:pt x="4899" y="862"/>
                    <a:pt x="6174" y="925"/>
                  </a:cubicBezTo>
                  <a:cubicBezTo>
                    <a:pt x="6274" y="937"/>
                    <a:pt x="6274" y="1087"/>
                    <a:pt x="6174" y="1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9"/>
            <p:cNvSpPr/>
            <p:nvPr/>
          </p:nvSpPr>
          <p:spPr>
            <a:xfrm>
              <a:off x="817950" y="4437225"/>
              <a:ext cx="33150" cy="31250"/>
            </a:xfrm>
            <a:custGeom>
              <a:avLst/>
              <a:gdLst/>
              <a:ahLst/>
              <a:cxnLst/>
              <a:rect l="l" t="t" r="r" b="b"/>
              <a:pathLst>
                <a:path w="1326" h="1250" extrusionOk="0">
                  <a:moveTo>
                    <a:pt x="876" y="550"/>
                  </a:moveTo>
                  <a:lnTo>
                    <a:pt x="763" y="587"/>
                  </a:lnTo>
                  <a:cubicBezTo>
                    <a:pt x="713" y="512"/>
                    <a:pt x="763" y="413"/>
                    <a:pt x="851" y="425"/>
                  </a:cubicBezTo>
                  <a:cubicBezTo>
                    <a:pt x="1326" y="587"/>
                    <a:pt x="851" y="1250"/>
                    <a:pt x="476" y="1012"/>
                  </a:cubicBezTo>
                  <a:cubicBezTo>
                    <a:pt x="1" y="712"/>
                    <a:pt x="551" y="0"/>
                    <a:pt x="976" y="438"/>
                  </a:cubicBezTo>
                  <a:cubicBezTo>
                    <a:pt x="1038" y="500"/>
                    <a:pt x="963" y="600"/>
                    <a:pt x="876" y="5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9"/>
            <p:cNvSpPr/>
            <p:nvPr/>
          </p:nvSpPr>
          <p:spPr>
            <a:xfrm>
              <a:off x="773900" y="4388175"/>
              <a:ext cx="72825" cy="22500"/>
            </a:xfrm>
            <a:custGeom>
              <a:avLst/>
              <a:gdLst/>
              <a:ahLst/>
              <a:cxnLst/>
              <a:rect l="l" t="t" r="r" b="b"/>
              <a:pathLst>
                <a:path w="2913" h="900" extrusionOk="0">
                  <a:moveTo>
                    <a:pt x="2813" y="263"/>
                  </a:moveTo>
                  <a:cubicBezTo>
                    <a:pt x="2500" y="562"/>
                    <a:pt x="2113" y="750"/>
                    <a:pt x="1688" y="800"/>
                  </a:cubicBezTo>
                  <a:cubicBezTo>
                    <a:pt x="1226" y="862"/>
                    <a:pt x="526" y="900"/>
                    <a:pt x="113" y="637"/>
                  </a:cubicBezTo>
                  <a:cubicBezTo>
                    <a:pt x="1" y="575"/>
                    <a:pt x="63" y="413"/>
                    <a:pt x="188" y="438"/>
                  </a:cubicBezTo>
                  <a:cubicBezTo>
                    <a:pt x="976" y="637"/>
                    <a:pt x="2013" y="687"/>
                    <a:pt x="2650" y="100"/>
                  </a:cubicBezTo>
                  <a:cubicBezTo>
                    <a:pt x="2763" y="0"/>
                    <a:pt x="2913" y="163"/>
                    <a:pt x="2800" y="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9"/>
            <p:cNvSpPr/>
            <p:nvPr/>
          </p:nvSpPr>
          <p:spPr>
            <a:xfrm>
              <a:off x="774525" y="4381600"/>
              <a:ext cx="70650" cy="23450"/>
            </a:xfrm>
            <a:custGeom>
              <a:avLst/>
              <a:gdLst/>
              <a:ahLst/>
              <a:cxnLst/>
              <a:rect l="l" t="t" r="r" b="b"/>
              <a:pathLst>
                <a:path w="2826" h="938" extrusionOk="0">
                  <a:moveTo>
                    <a:pt x="63" y="738"/>
                  </a:moveTo>
                  <a:cubicBezTo>
                    <a:pt x="588" y="51"/>
                    <a:pt x="2013" y="1"/>
                    <a:pt x="2725" y="376"/>
                  </a:cubicBezTo>
                  <a:cubicBezTo>
                    <a:pt x="2825" y="426"/>
                    <a:pt x="2750" y="563"/>
                    <a:pt x="2650" y="551"/>
                  </a:cubicBezTo>
                  <a:cubicBezTo>
                    <a:pt x="1938" y="438"/>
                    <a:pt x="776" y="176"/>
                    <a:pt x="213" y="850"/>
                  </a:cubicBezTo>
                  <a:cubicBezTo>
                    <a:pt x="151" y="938"/>
                    <a:pt x="1" y="825"/>
                    <a:pt x="63" y="7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9"/>
            <p:cNvSpPr/>
            <p:nvPr/>
          </p:nvSpPr>
          <p:spPr>
            <a:xfrm>
              <a:off x="927300" y="4396600"/>
              <a:ext cx="17850" cy="55950"/>
            </a:xfrm>
            <a:custGeom>
              <a:avLst/>
              <a:gdLst/>
              <a:ahLst/>
              <a:cxnLst/>
              <a:rect l="l" t="t" r="r" b="b"/>
              <a:pathLst>
                <a:path w="714" h="2238" extrusionOk="0">
                  <a:moveTo>
                    <a:pt x="301" y="2087"/>
                  </a:moveTo>
                  <a:cubicBezTo>
                    <a:pt x="476" y="1450"/>
                    <a:pt x="376" y="775"/>
                    <a:pt x="51" y="213"/>
                  </a:cubicBezTo>
                  <a:cubicBezTo>
                    <a:pt x="1" y="101"/>
                    <a:pt x="163" y="1"/>
                    <a:pt x="238" y="101"/>
                  </a:cubicBezTo>
                  <a:cubicBezTo>
                    <a:pt x="626" y="713"/>
                    <a:pt x="713" y="1450"/>
                    <a:pt x="476" y="2137"/>
                  </a:cubicBezTo>
                  <a:cubicBezTo>
                    <a:pt x="438" y="2237"/>
                    <a:pt x="288" y="2200"/>
                    <a:pt x="301" y="20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9"/>
            <p:cNvSpPr/>
            <p:nvPr/>
          </p:nvSpPr>
          <p:spPr>
            <a:xfrm>
              <a:off x="922000" y="4396600"/>
              <a:ext cx="15950" cy="54375"/>
            </a:xfrm>
            <a:custGeom>
              <a:avLst/>
              <a:gdLst/>
              <a:ahLst/>
              <a:cxnLst/>
              <a:rect l="l" t="t" r="r" b="b"/>
              <a:pathLst>
                <a:path w="638" h="2175" extrusionOk="0">
                  <a:moveTo>
                    <a:pt x="450" y="188"/>
                  </a:moveTo>
                  <a:cubicBezTo>
                    <a:pt x="313" y="550"/>
                    <a:pt x="275" y="950"/>
                    <a:pt x="338" y="1338"/>
                  </a:cubicBezTo>
                  <a:cubicBezTo>
                    <a:pt x="375" y="1613"/>
                    <a:pt x="525" y="1788"/>
                    <a:pt x="625" y="2038"/>
                  </a:cubicBezTo>
                  <a:cubicBezTo>
                    <a:pt x="638" y="2075"/>
                    <a:pt x="613" y="2112"/>
                    <a:pt x="563" y="2125"/>
                  </a:cubicBezTo>
                  <a:cubicBezTo>
                    <a:pt x="275" y="2175"/>
                    <a:pt x="163" y="1850"/>
                    <a:pt x="113" y="1613"/>
                  </a:cubicBezTo>
                  <a:cubicBezTo>
                    <a:pt x="0" y="1113"/>
                    <a:pt x="38" y="600"/>
                    <a:pt x="238" y="126"/>
                  </a:cubicBezTo>
                  <a:cubicBezTo>
                    <a:pt x="288" y="1"/>
                    <a:pt x="500" y="51"/>
                    <a:pt x="450" y="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9"/>
            <p:cNvSpPr/>
            <p:nvPr/>
          </p:nvSpPr>
          <p:spPr>
            <a:xfrm>
              <a:off x="1194425" y="4364725"/>
              <a:ext cx="82825" cy="26900"/>
            </a:xfrm>
            <a:custGeom>
              <a:avLst/>
              <a:gdLst/>
              <a:ahLst/>
              <a:cxnLst/>
              <a:rect l="l" t="t" r="r" b="b"/>
              <a:pathLst>
                <a:path w="3313" h="1076" extrusionOk="0">
                  <a:moveTo>
                    <a:pt x="3187" y="926"/>
                  </a:moveTo>
                  <a:cubicBezTo>
                    <a:pt x="2175" y="1076"/>
                    <a:pt x="800" y="926"/>
                    <a:pt x="50" y="163"/>
                  </a:cubicBezTo>
                  <a:cubicBezTo>
                    <a:pt x="0" y="113"/>
                    <a:pt x="50" y="1"/>
                    <a:pt x="125" y="26"/>
                  </a:cubicBezTo>
                  <a:cubicBezTo>
                    <a:pt x="600" y="188"/>
                    <a:pt x="1013" y="476"/>
                    <a:pt x="1500" y="601"/>
                  </a:cubicBezTo>
                  <a:cubicBezTo>
                    <a:pt x="2037" y="738"/>
                    <a:pt x="2600" y="776"/>
                    <a:pt x="3150" y="713"/>
                  </a:cubicBezTo>
                  <a:cubicBezTo>
                    <a:pt x="3275" y="701"/>
                    <a:pt x="3312" y="913"/>
                    <a:pt x="3187" y="9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9"/>
            <p:cNvSpPr/>
            <p:nvPr/>
          </p:nvSpPr>
          <p:spPr>
            <a:xfrm>
              <a:off x="1194425" y="4355975"/>
              <a:ext cx="100625" cy="30975"/>
            </a:xfrm>
            <a:custGeom>
              <a:avLst/>
              <a:gdLst/>
              <a:ahLst/>
              <a:cxnLst/>
              <a:rect l="l" t="t" r="r" b="b"/>
              <a:pathLst>
                <a:path w="4025" h="1239" extrusionOk="0">
                  <a:moveTo>
                    <a:pt x="138" y="238"/>
                  </a:moveTo>
                  <a:cubicBezTo>
                    <a:pt x="763" y="126"/>
                    <a:pt x="1413" y="1"/>
                    <a:pt x="2050" y="101"/>
                  </a:cubicBezTo>
                  <a:cubicBezTo>
                    <a:pt x="2737" y="201"/>
                    <a:pt x="3312" y="551"/>
                    <a:pt x="3887" y="926"/>
                  </a:cubicBezTo>
                  <a:cubicBezTo>
                    <a:pt x="4024" y="1013"/>
                    <a:pt x="3899" y="1238"/>
                    <a:pt x="3749" y="1151"/>
                  </a:cubicBezTo>
                  <a:cubicBezTo>
                    <a:pt x="3287" y="838"/>
                    <a:pt x="2800" y="526"/>
                    <a:pt x="2237" y="388"/>
                  </a:cubicBezTo>
                  <a:cubicBezTo>
                    <a:pt x="1575" y="226"/>
                    <a:pt x="863" y="338"/>
                    <a:pt x="200" y="451"/>
                  </a:cubicBezTo>
                  <a:cubicBezTo>
                    <a:pt x="63" y="463"/>
                    <a:pt x="0" y="263"/>
                    <a:pt x="138" y="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9"/>
            <p:cNvSpPr/>
            <p:nvPr/>
          </p:nvSpPr>
          <p:spPr>
            <a:xfrm>
              <a:off x="593025" y="3689900"/>
              <a:ext cx="199650" cy="551150"/>
            </a:xfrm>
            <a:custGeom>
              <a:avLst/>
              <a:gdLst/>
              <a:ahLst/>
              <a:cxnLst/>
              <a:rect l="l" t="t" r="r" b="b"/>
              <a:pathLst>
                <a:path w="7986" h="22046" extrusionOk="0">
                  <a:moveTo>
                    <a:pt x="3487" y="88"/>
                  </a:moveTo>
                  <a:cubicBezTo>
                    <a:pt x="4799" y="1426"/>
                    <a:pt x="5286" y="2938"/>
                    <a:pt x="5074" y="4837"/>
                  </a:cubicBezTo>
                  <a:cubicBezTo>
                    <a:pt x="4899" y="6237"/>
                    <a:pt x="4287" y="7487"/>
                    <a:pt x="3749" y="8761"/>
                  </a:cubicBezTo>
                  <a:cubicBezTo>
                    <a:pt x="1875" y="13235"/>
                    <a:pt x="0" y="21470"/>
                    <a:pt x="7773" y="21808"/>
                  </a:cubicBezTo>
                  <a:cubicBezTo>
                    <a:pt x="7861" y="21808"/>
                    <a:pt x="7861" y="21933"/>
                    <a:pt x="7773" y="21945"/>
                  </a:cubicBezTo>
                  <a:cubicBezTo>
                    <a:pt x="4737" y="22045"/>
                    <a:pt x="2400" y="20071"/>
                    <a:pt x="1700" y="17084"/>
                  </a:cubicBezTo>
                  <a:cubicBezTo>
                    <a:pt x="388" y="11435"/>
                    <a:pt x="7986" y="5012"/>
                    <a:pt x="3349" y="213"/>
                  </a:cubicBezTo>
                  <a:cubicBezTo>
                    <a:pt x="3274" y="138"/>
                    <a:pt x="3399" y="1"/>
                    <a:pt x="3487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9"/>
            <p:cNvSpPr/>
            <p:nvPr/>
          </p:nvSpPr>
          <p:spPr>
            <a:xfrm>
              <a:off x="770150" y="4055125"/>
              <a:ext cx="121575" cy="180925"/>
            </a:xfrm>
            <a:custGeom>
              <a:avLst/>
              <a:gdLst/>
              <a:ahLst/>
              <a:cxnLst/>
              <a:rect l="l" t="t" r="r" b="b"/>
              <a:pathLst>
                <a:path w="4863" h="7237" extrusionOk="0">
                  <a:moveTo>
                    <a:pt x="1688" y="7036"/>
                  </a:moveTo>
                  <a:cubicBezTo>
                    <a:pt x="3413" y="6911"/>
                    <a:pt x="4425" y="4949"/>
                    <a:pt x="4225" y="3400"/>
                  </a:cubicBezTo>
                  <a:cubicBezTo>
                    <a:pt x="4025" y="1775"/>
                    <a:pt x="1725" y="113"/>
                    <a:pt x="201" y="1513"/>
                  </a:cubicBezTo>
                  <a:cubicBezTo>
                    <a:pt x="126" y="1588"/>
                    <a:pt x="1" y="1463"/>
                    <a:pt x="88" y="1388"/>
                  </a:cubicBezTo>
                  <a:cubicBezTo>
                    <a:pt x="1338" y="1"/>
                    <a:pt x="3875" y="1313"/>
                    <a:pt x="4325" y="2825"/>
                  </a:cubicBezTo>
                  <a:cubicBezTo>
                    <a:pt x="4862" y="4637"/>
                    <a:pt x="3700" y="7086"/>
                    <a:pt x="1688" y="7224"/>
                  </a:cubicBezTo>
                  <a:cubicBezTo>
                    <a:pt x="1563" y="7236"/>
                    <a:pt x="1563" y="7049"/>
                    <a:pt x="1688" y="70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9"/>
            <p:cNvSpPr/>
            <p:nvPr/>
          </p:nvSpPr>
          <p:spPr>
            <a:xfrm>
              <a:off x="748600" y="4108250"/>
              <a:ext cx="77200" cy="73425"/>
            </a:xfrm>
            <a:custGeom>
              <a:avLst/>
              <a:gdLst/>
              <a:ahLst/>
              <a:cxnLst/>
              <a:rect l="l" t="t" r="r" b="b"/>
              <a:pathLst>
                <a:path w="3088" h="2937" extrusionOk="0">
                  <a:moveTo>
                    <a:pt x="625" y="163"/>
                  </a:moveTo>
                  <a:cubicBezTo>
                    <a:pt x="251" y="900"/>
                    <a:pt x="476" y="1800"/>
                    <a:pt x="1163" y="2274"/>
                  </a:cubicBezTo>
                  <a:cubicBezTo>
                    <a:pt x="1913" y="2749"/>
                    <a:pt x="2750" y="2237"/>
                    <a:pt x="2887" y="1425"/>
                  </a:cubicBezTo>
                  <a:cubicBezTo>
                    <a:pt x="2900" y="1325"/>
                    <a:pt x="3087" y="1337"/>
                    <a:pt x="3075" y="1450"/>
                  </a:cubicBezTo>
                  <a:cubicBezTo>
                    <a:pt x="3000" y="2324"/>
                    <a:pt x="2075" y="2937"/>
                    <a:pt x="1250" y="2549"/>
                  </a:cubicBezTo>
                  <a:cubicBezTo>
                    <a:pt x="351" y="2137"/>
                    <a:pt x="1" y="912"/>
                    <a:pt x="501" y="75"/>
                  </a:cubicBezTo>
                  <a:cubicBezTo>
                    <a:pt x="550" y="0"/>
                    <a:pt x="663" y="75"/>
                    <a:pt x="625" y="1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9"/>
            <p:cNvSpPr/>
            <p:nvPr/>
          </p:nvSpPr>
          <p:spPr>
            <a:xfrm>
              <a:off x="819525" y="41351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lnTo>
                    <a:pt x="13" y="13"/>
                  </a:lnTo>
                  <a:cubicBezTo>
                    <a:pt x="13" y="13"/>
                    <a:pt x="0" y="1"/>
                    <a:pt x="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9"/>
            <p:cNvSpPr/>
            <p:nvPr/>
          </p:nvSpPr>
          <p:spPr>
            <a:xfrm>
              <a:off x="641450" y="4121350"/>
              <a:ext cx="103750" cy="206550"/>
            </a:xfrm>
            <a:custGeom>
              <a:avLst/>
              <a:gdLst/>
              <a:ahLst/>
              <a:cxnLst/>
              <a:rect l="l" t="t" r="r" b="b"/>
              <a:pathLst>
                <a:path w="4150" h="8262" extrusionOk="0">
                  <a:moveTo>
                    <a:pt x="163" y="101"/>
                  </a:moveTo>
                  <a:cubicBezTo>
                    <a:pt x="450" y="1288"/>
                    <a:pt x="975" y="2400"/>
                    <a:pt x="1712" y="3375"/>
                  </a:cubicBezTo>
                  <a:cubicBezTo>
                    <a:pt x="2237" y="4087"/>
                    <a:pt x="2937" y="4737"/>
                    <a:pt x="3299" y="5562"/>
                  </a:cubicBezTo>
                  <a:cubicBezTo>
                    <a:pt x="3699" y="6474"/>
                    <a:pt x="3699" y="7436"/>
                    <a:pt x="3012" y="8199"/>
                  </a:cubicBezTo>
                  <a:cubicBezTo>
                    <a:pt x="2949" y="8261"/>
                    <a:pt x="2825" y="8174"/>
                    <a:pt x="2875" y="8086"/>
                  </a:cubicBezTo>
                  <a:cubicBezTo>
                    <a:pt x="4149" y="6212"/>
                    <a:pt x="2387" y="4725"/>
                    <a:pt x="1375" y="3275"/>
                  </a:cubicBezTo>
                  <a:cubicBezTo>
                    <a:pt x="725" y="2325"/>
                    <a:pt x="263" y="1263"/>
                    <a:pt x="13" y="138"/>
                  </a:cubicBezTo>
                  <a:cubicBezTo>
                    <a:pt x="0" y="38"/>
                    <a:pt x="138" y="1"/>
                    <a:pt x="17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9"/>
            <p:cNvSpPr/>
            <p:nvPr/>
          </p:nvSpPr>
          <p:spPr>
            <a:xfrm>
              <a:off x="646450" y="3978900"/>
              <a:ext cx="81250" cy="88750"/>
            </a:xfrm>
            <a:custGeom>
              <a:avLst/>
              <a:gdLst/>
              <a:ahLst/>
              <a:cxnLst/>
              <a:rect l="l" t="t" r="r" b="b"/>
              <a:pathLst>
                <a:path w="3250" h="3550" extrusionOk="0">
                  <a:moveTo>
                    <a:pt x="488" y="163"/>
                  </a:moveTo>
                  <a:cubicBezTo>
                    <a:pt x="263" y="1138"/>
                    <a:pt x="163" y="2500"/>
                    <a:pt x="1175" y="3112"/>
                  </a:cubicBezTo>
                  <a:cubicBezTo>
                    <a:pt x="1650" y="3375"/>
                    <a:pt x="2237" y="3287"/>
                    <a:pt x="2625" y="2900"/>
                  </a:cubicBezTo>
                  <a:cubicBezTo>
                    <a:pt x="2924" y="2575"/>
                    <a:pt x="3249" y="1250"/>
                    <a:pt x="2475" y="1163"/>
                  </a:cubicBezTo>
                  <a:cubicBezTo>
                    <a:pt x="2387" y="1163"/>
                    <a:pt x="2387" y="1025"/>
                    <a:pt x="2475" y="1038"/>
                  </a:cubicBezTo>
                  <a:cubicBezTo>
                    <a:pt x="3012" y="1088"/>
                    <a:pt x="3187" y="1762"/>
                    <a:pt x="3137" y="2237"/>
                  </a:cubicBezTo>
                  <a:cubicBezTo>
                    <a:pt x="3062" y="2850"/>
                    <a:pt x="2587" y="3350"/>
                    <a:pt x="1975" y="3450"/>
                  </a:cubicBezTo>
                  <a:cubicBezTo>
                    <a:pt x="1325" y="3550"/>
                    <a:pt x="813" y="3187"/>
                    <a:pt x="488" y="2650"/>
                  </a:cubicBezTo>
                  <a:cubicBezTo>
                    <a:pt x="0" y="1850"/>
                    <a:pt x="113" y="988"/>
                    <a:pt x="313" y="113"/>
                  </a:cubicBezTo>
                  <a:cubicBezTo>
                    <a:pt x="338" y="0"/>
                    <a:pt x="513" y="50"/>
                    <a:pt x="488" y="1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9"/>
            <p:cNvSpPr/>
            <p:nvPr/>
          </p:nvSpPr>
          <p:spPr>
            <a:xfrm>
              <a:off x="672675" y="3923300"/>
              <a:ext cx="43775" cy="33450"/>
            </a:xfrm>
            <a:custGeom>
              <a:avLst/>
              <a:gdLst/>
              <a:ahLst/>
              <a:cxnLst/>
              <a:rect l="l" t="t" r="r" b="b"/>
              <a:pathLst>
                <a:path w="1751" h="1338" extrusionOk="0">
                  <a:moveTo>
                    <a:pt x="351" y="150"/>
                  </a:moveTo>
                  <a:cubicBezTo>
                    <a:pt x="263" y="462"/>
                    <a:pt x="301" y="787"/>
                    <a:pt x="613" y="962"/>
                  </a:cubicBezTo>
                  <a:cubicBezTo>
                    <a:pt x="813" y="1137"/>
                    <a:pt x="1026" y="1087"/>
                    <a:pt x="1263" y="800"/>
                  </a:cubicBezTo>
                  <a:cubicBezTo>
                    <a:pt x="1301" y="675"/>
                    <a:pt x="1288" y="537"/>
                    <a:pt x="1213" y="425"/>
                  </a:cubicBezTo>
                  <a:cubicBezTo>
                    <a:pt x="1101" y="350"/>
                    <a:pt x="1201" y="175"/>
                    <a:pt x="1326" y="250"/>
                  </a:cubicBezTo>
                  <a:cubicBezTo>
                    <a:pt x="1750" y="512"/>
                    <a:pt x="1413" y="1212"/>
                    <a:pt x="976" y="1262"/>
                  </a:cubicBezTo>
                  <a:cubicBezTo>
                    <a:pt x="326" y="1337"/>
                    <a:pt x="1" y="637"/>
                    <a:pt x="201" y="100"/>
                  </a:cubicBezTo>
                  <a:cubicBezTo>
                    <a:pt x="226" y="0"/>
                    <a:pt x="376" y="38"/>
                    <a:pt x="351" y="1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9"/>
            <p:cNvSpPr/>
            <p:nvPr/>
          </p:nvSpPr>
          <p:spPr>
            <a:xfrm>
              <a:off x="692375" y="4315375"/>
              <a:ext cx="32200" cy="31900"/>
            </a:xfrm>
            <a:custGeom>
              <a:avLst/>
              <a:gdLst/>
              <a:ahLst/>
              <a:cxnLst/>
              <a:rect l="l" t="t" r="r" b="b"/>
              <a:pathLst>
                <a:path w="1288" h="1276" extrusionOk="0">
                  <a:moveTo>
                    <a:pt x="838" y="463"/>
                  </a:moveTo>
                  <a:lnTo>
                    <a:pt x="838" y="463"/>
                  </a:lnTo>
                  <a:cubicBezTo>
                    <a:pt x="825" y="375"/>
                    <a:pt x="937" y="325"/>
                    <a:pt x="987" y="388"/>
                  </a:cubicBezTo>
                  <a:cubicBezTo>
                    <a:pt x="1287" y="800"/>
                    <a:pt x="663" y="1275"/>
                    <a:pt x="338" y="863"/>
                  </a:cubicBezTo>
                  <a:cubicBezTo>
                    <a:pt x="0" y="438"/>
                    <a:pt x="575" y="0"/>
                    <a:pt x="937" y="325"/>
                  </a:cubicBezTo>
                  <a:cubicBezTo>
                    <a:pt x="1012" y="388"/>
                    <a:pt x="912" y="488"/>
                    <a:pt x="838" y="4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9"/>
            <p:cNvSpPr/>
            <p:nvPr/>
          </p:nvSpPr>
          <p:spPr>
            <a:xfrm>
              <a:off x="675500" y="4193850"/>
              <a:ext cx="113125" cy="77500"/>
            </a:xfrm>
            <a:custGeom>
              <a:avLst/>
              <a:gdLst/>
              <a:ahLst/>
              <a:cxnLst/>
              <a:rect l="l" t="t" r="r" b="b"/>
              <a:pathLst>
                <a:path w="4525" h="3100" extrusionOk="0">
                  <a:moveTo>
                    <a:pt x="150" y="50"/>
                  </a:moveTo>
                  <a:cubicBezTo>
                    <a:pt x="1338" y="1412"/>
                    <a:pt x="2825" y="2175"/>
                    <a:pt x="4437" y="2924"/>
                  </a:cubicBezTo>
                  <a:cubicBezTo>
                    <a:pt x="4524" y="2962"/>
                    <a:pt x="4462" y="3099"/>
                    <a:pt x="4374" y="3074"/>
                  </a:cubicBezTo>
                  <a:cubicBezTo>
                    <a:pt x="2675" y="2562"/>
                    <a:pt x="1163" y="1550"/>
                    <a:pt x="63" y="150"/>
                  </a:cubicBezTo>
                  <a:cubicBezTo>
                    <a:pt x="0" y="88"/>
                    <a:pt x="100" y="0"/>
                    <a:pt x="150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9"/>
            <p:cNvSpPr/>
            <p:nvPr/>
          </p:nvSpPr>
          <p:spPr>
            <a:xfrm>
              <a:off x="776725" y="4256950"/>
              <a:ext cx="32525" cy="30950"/>
            </a:xfrm>
            <a:custGeom>
              <a:avLst/>
              <a:gdLst/>
              <a:ahLst/>
              <a:cxnLst/>
              <a:rect l="l" t="t" r="r" b="b"/>
              <a:pathLst>
                <a:path w="1301" h="1238" extrusionOk="0">
                  <a:moveTo>
                    <a:pt x="388" y="388"/>
                  </a:moveTo>
                  <a:cubicBezTo>
                    <a:pt x="750" y="1"/>
                    <a:pt x="1300" y="538"/>
                    <a:pt x="925" y="888"/>
                  </a:cubicBezTo>
                  <a:cubicBezTo>
                    <a:pt x="550" y="1238"/>
                    <a:pt x="0" y="600"/>
                    <a:pt x="450" y="350"/>
                  </a:cubicBezTo>
                  <a:cubicBezTo>
                    <a:pt x="550" y="313"/>
                    <a:pt x="638" y="425"/>
                    <a:pt x="563" y="500"/>
                  </a:cubicBezTo>
                  <a:lnTo>
                    <a:pt x="500" y="500"/>
                  </a:lnTo>
                  <a:cubicBezTo>
                    <a:pt x="425" y="563"/>
                    <a:pt x="325" y="463"/>
                    <a:pt x="388" y="3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9"/>
            <p:cNvSpPr/>
            <p:nvPr/>
          </p:nvSpPr>
          <p:spPr>
            <a:xfrm>
              <a:off x="793900" y="4233200"/>
              <a:ext cx="9725" cy="5975"/>
            </a:xfrm>
            <a:custGeom>
              <a:avLst/>
              <a:gdLst/>
              <a:ahLst/>
              <a:cxnLst/>
              <a:rect l="l" t="t" r="r" b="b"/>
              <a:pathLst>
                <a:path w="389" h="239" extrusionOk="0">
                  <a:moveTo>
                    <a:pt x="126" y="26"/>
                  </a:moveTo>
                  <a:cubicBezTo>
                    <a:pt x="176" y="26"/>
                    <a:pt x="238" y="13"/>
                    <a:pt x="288" y="13"/>
                  </a:cubicBezTo>
                  <a:cubicBezTo>
                    <a:pt x="376" y="1"/>
                    <a:pt x="388" y="113"/>
                    <a:pt x="338" y="163"/>
                  </a:cubicBezTo>
                  <a:cubicBezTo>
                    <a:pt x="276" y="213"/>
                    <a:pt x="201" y="238"/>
                    <a:pt x="126" y="226"/>
                  </a:cubicBezTo>
                  <a:cubicBezTo>
                    <a:pt x="1" y="226"/>
                    <a:pt x="1" y="26"/>
                    <a:pt x="126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9"/>
            <p:cNvSpPr/>
            <p:nvPr/>
          </p:nvSpPr>
          <p:spPr>
            <a:xfrm>
              <a:off x="764225" y="4097000"/>
              <a:ext cx="6900" cy="10025"/>
            </a:xfrm>
            <a:custGeom>
              <a:avLst/>
              <a:gdLst/>
              <a:ahLst/>
              <a:cxnLst/>
              <a:rect l="l" t="t" r="r" b="b"/>
              <a:pathLst>
                <a:path w="276" h="401" extrusionOk="0">
                  <a:moveTo>
                    <a:pt x="25" y="250"/>
                  </a:moveTo>
                  <a:cubicBezTo>
                    <a:pt x="50" y="163"/>
                    <a:pt x="100" y="88"/>
                    <a:pt x="163" y="38"/>
                  </a:cubicBezTo>
                  <a:cubicBezTo>
                    <a:pt x="213" y="0"/>
                    <a:pt x="275" y="38"/>
                    <a:pt x="263" y="100"/>
                  </a:cubicBezTo>
                  <a:cubicBezTo>
                    <a:pt x="250" y="175"/>
                    <a:pt x="225" y="250"/>
                    <a:pt x="188" y="313"/>
                  </a:cubicBezTo>
                  <a:cubicBezTo>
                    <a:pt x="138" y="400"/>
                    <a:pt x="0" y="338"/>
                    <a:pt x="25" y="2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9"/>
            <p:cNvSpPr/>
            <p:nvPr/>
          </p:nvSpPr>
          <p:spPr>
            <a:xfrm>
              <a:off x="634250" y="4091375"/>
              <a:ext cx="27850" cy="156850"/>
            </a:xfrm>
            <a:custGeom>
              <a:avLst/>
              <a:gdLst/>
              <a:ahLst/>
              <a:cxnLst/>
              <a:rect l="l" t="t" r="r" b="b"/>
              <a:pathLst>
                <a:path w="1114" h="6274" extrusionOk="0">
                  <a:moveTo>
                    <a:pt x="188" y="100"/>
                  </a:moveTo>
                  <a:cubicBezTo>
                    <a:pt x="251" y="1375"/>
                    <a:pt x="501" y="2600"/>
                    <a:pt x="776" y="3837"/>
                  </a:cubicBezTo>
                  <a:cubicBezTo>
                    <a:pt x="963" y="4649"/>
                    <a:pt x="1113" y="5361"/>
                    <a:pt x="801" y="6161"/>
                  </a:cubicBezTo>
                  <a:cubicBezTo>
                    <a:pt x="751" y="6274"/>
                    <a:pt x="588" y="6236"/>
                    <a:pt x="613" y="6111"/>
                  </a:cubicBezTo>
                  <a:cubicBezTo>
                    <a:pt x="926" y="4936"/>
                    <a:pt x="488" y="3812"/>
                    <a:pt x="263" y="2650"/>
                  </a:cubicBezTo>
                  <a:cubicBezTo>
                    <a:pt x="88" y="1812"/>
                    <a:pt x="1" y="963"/>
                    <a:pt x="13" y="100"/>
                  </a:cubicBezTo>
                  <a:cubicBezTo>
                    <a:pt x="26" y="0"/>
                    <a:pt x="176" y="0"/>
                    <a:pt x="188" y="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9"/>
            <p:cNvSpPr/>
            <p:nvPr/>
          </p:nvSpPr>
          <p:spPr>
            <a:xfrm>
              <a:off x="634250" y="4236325"/>
              <a:ext cx="31275" cy="33150"/>
            </a:xfrm>
            <a:custGeom>
              <a:avLst/>
              <a:gdLst/>
              <a:ahLst/>
              <a:cxnLst/>
              <a:rect l="l" t="t" r="r" b="b"/>
              <a:pathLst>
                <a:path w="1251" h="1326" extrusionOk="0">
                  <a:moveTo>
                    <a:pt x="813" y="351"/>
                  </a:moveTo>
                  <a:cubicBezTo>
                    <a:pt x="1251" y="776"/>
                    <a:pt x="526" y="1325"/>
                    <a:pt x="238" y="851"/>
                  </a:cubicBezTo>
                  <a:cubicBezTo>
                    <a:pt x="1" y="476"/>
                    <a:pt x="663" y="1"/>
                    <a:pt x="813" y="476"/>
                  </a:cubicBezTo>
                  <a:cubicBezTo>
                    <a:pt x="826" y="563"/>
                    <a:pt x="726" y="626"/>
                    <a:pt x="663" y="563"/>
                  </a:cubicBezTo>
                  <a:lnTo>
                    <a:pt x="688" y="451"/>
                  </a:lnTo>
                  <a:cubicBezTo>
                    <a:pt x="638" y="363"/>
                    <a:pt x="751" y="276"/>
                    <a:pt x="813" y="3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9"/>
            <p:cNvSpPr/>
            <p:nvPr/>
          </p:nvSpPr>
          <p:spPr>
            <a:xfrm>
              <a:off x="691750" y="4241025"/>
              <a:ext cx="22525" cy="72800"/>
            </a:xfrm>
            <a:custGeom>
              <a:avLst/>
              <a:gdLst/>
              <a:ahLst/>
              <a:cxnLst/>
              <a:rect l="l" t="t" r="r" b="b"/>
              <a:pathLst>
                <a:path w="901" h="2912" extrusionOk="0">
                  <a:moveTo>
                    <a:pt x="800" y="263"/>
                  </a:moveTo>
                  <a:cubicBezTo>
                    <a:pt x="213" y="900"/>
                    <a:pt x="263" y="1937"/>
                    <a:pt x="463" y="2724"/>
                  </a:cubicBezTo>
                  <a:cubicBezTo>
                    <a:pt x="488" y="2837"/>
                    <a:pt x="325" y="2912"/>
                    <a:pt x="263" y="2812"/>
                  </a:cubicBezTo>
                  <a:cubicBezTo>
                    <a:pt x="0" y="2387"/>
                    <a:pt x="38" y="1687"/>
                    <a:pt x="100" y="1225"/>
                  </a:cubicBezTo>
                  <a:cubicBezTo>
                    <a:pt x="150" y="800"/>
                    <a:pt x="350" y="413"/>
                    <a:pt x="638" y="100"/>
                  </a:cubicBezTo>
                  <a:cubicBezTo>
                    <a:pt x="750" y="0"/>
                    <a:pt x="900" y="163"/>
                    <a:pt x="800" y="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9"/>
            <p:cNvSpPr/>
            <p:nvPr/>
          </p:nvSpPr>
          <p:spPr>
            <a:xfrm>
              <a:off x="697675" y="4242575"/>
              <a:ext cx="23450" cy="70625"/>
            </a:xfrm>
            <a:custGeom>
              <a:avLst/>
              <a:gdLst/>
              <a:ahLst/>
              <a:cxnLst/>
              <a:rect l="l" t="t" r="r" b="b"/>
              <a:pathLst>
                <a:path w="938" h="2825" extrusionOk="0">
                  <a:moveTo>
                    <a:pt x="76" y="2612"/>
                  </a:moveTo>
                  <a:cubicBezTo>
                    <a:pt x="763" y="2063"/>
                    <a:pt x="501" y="888"/>
                    <a:pt x="388" y="176"/>
                  </a:cubicBezTo>
                  <a:cubicBezTo>
                    <a:pt x="376" y="76"/>
                    <a:pt x="501" y="1"/>
                    <a:pt x="563" y="101"/>
                  </a:cubicBezTo>
                  <a:cubicBezTo>
                    <a:pt x="938" y="800"/>
                    <a:pt x="875" y="2238"/>
                    <a:pt x="188" y="2750"/>
                  </a:cubicBezTo>
                  <a:cubicBezTo>
                    <a:pt x="113" y="2825"/>
                    <a:pt x="1" y="2675"/>
                    <a:pt x="76" y="26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9"/>
            <p:cNvSpPr/>
            <p:nvPr/>
          </p:nvSpPr>
          <p:spPr>
            <a:xfrm>
              <a:off x="649250" y="4142600"/>
              <a:ext cx="56900" cy="18150"/>
            </a:xfrm>
            <a:custGeom>
              <a:avLst/>
              <a:gdLst/>
              <a:ahLst/>
              <a:cxnLst/>
              <a:rect l="l" t="t" r="r" b="b"/>
              <a:pathLst>
                <a:path w="2276" h="726" extrusionOk="0">
                  <a:moveTo>
                    <a:pt x="126" y="238"/>
                  </a:moveTo>
                  <a:cubicBezTo>
                    <a:pt x="800" y="1"/>
                    <a:pt x="1550" y="88"/>
                    <a:pt x="2163" y="476"/>
                  </a:cubicBezTo>
                  <a:cubicBezTo>
                    <a:pt x="2275" y="538"/>
                    <a:pt x="2175" y="726"/>
                    <a:pt x="2050" y="663"/>
                  </a:cubicBezTo>
                  <a:cubicBezTo>
                    <a:pt x="1475" y="326"/>
                    <a:pt x="800" y="238"/>
                    <a:pt x="176" y="413"/>
                  </a:cubicBezTo>
                  <a:cubicBezTo>
                    <a:pt x="51" y="438"/>
                    <a:pt x="1" y="263"/>
                    <a:pt x="126" y="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9"/>
            <p:cNvSpPr/>
            <p:nvPr/>
          </p:nvSpPr>
          <p:spPr>
            <a:xfrm>
              <a:off x="649575" y="4149800"/>
              <a:ext cx="56250" cy="21250"/>
            </a:xfrm>
            <a:custGeom>
              <a:avLst/>
              <a:gdLst/>
              <a:ahLst/>
              <a:cxnLst/>
              <a:rect l="l" t="t" r="r" b="b"/>
              <a:pathLst>
                <a:path w="2250" h="850" extrusionOk="0">
                  <a:moveTo>
                    <a:pt x="2112" y="400"/>
                  </a:moveTo>
                  <a:cubicBezTo>
                    <a:pt x="1762" y="538"/>
                    <a:pt x="0" y="850"/>
                    <a:pt x="125" y="63"/>
                  </a:cubicBezTo>
                  <a:cubicBezTo>
                    <a:pt x="125" y="25"/>
                    <a:pt x="175" y="0"/>
                    <a:pt x="213" y="13"/>
                  </a:cubicBezTo>
                  <a:cubicBezTo>
                    <a:pt x="463" y="113"/>
                    <a:pt x="638" y="250"/>
                    <a:pt x="912" y="300"/>
                  </a:cubicBezTo>
                  <a:cubicBezTo>
                    <a:pt x="1300" y="363"/>
                    <a:pt x="1687" y="313"/>
                    <a:pt x="2062" y="188"/>
                  </a:cubicBezTo>
                  <a:cubicBezTo>
                    <a:pt x="2200" y="138"/>
                    <a:pt x="2250" y="338"/>
                    <a:pt x="2112" y="4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9"/>
            <p:cNvSpPr/>
            <p:nvPr/>
          </p:nvSpPr>
          <p:spPr>
            <a:xfrm>
              <a:off x="710800" y="3810500"/>
              <a:ext cx="26575" cy="82825"/>
            </a:xfrm>
            <a:custGeom>
              <a:avLst/>
              <a:gdLst/>
              <a:ahLst/>
              <a:cxnLst/>
              <a:rect l="l" t="t" r="r" b="b"/>
              <a:pathLst>
                <a:path w="1063" h="3313" extrusionOk="0">
                  <a:moveTo>
                    <a:pt x="363" y="151"/>
                  </a:moveTo>
                  <a:cubicBezTo>
                    <a:pt x="300" y="713"/>
                    <a:pt x="338" y="1275"/>
                    <a:pt x="475" y="1813"/>
                  </a:cubicBezTo>
                  <a:cubicBezTo>
                    <a:pt x="600" y="2300"/>
                    <a:pt x="888" y="2713"/>
                    <a:pt x="1050" y="3175"/>
                  </a:cubicBezTo>
                  <a:cubicBezTo>
                    <a:pt x="1063" y="3262"/>
                    <a:pt x="975" y="3312"/>
                    <a:pt x="913" y="3262"/>
                  </a:cubicBezTo>
                  <a:cubicBezTo>
                    <a:pt x="138" y="2500"/>
                    <a:pt x="1" y="1138"/>
                    <a:pt x="150" y="126"/>
                  </a:cubicBezTo>
                  <a:cubicBezTo>
                    <a:pt x="163" y="1"/>
                    <a:pt x="375" y="26"/>
                    <a:pt x="363" y="1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9"/>
            <p:cNvSpPr/>
            <p:nvPr/>
          </p:nvSpPr>
          <p:spPr>
            <a:xfrm>
              <a:off x="715475" y="3792700"/>
              <a:ext cx="30975" cy="100625"/>
            </a:xfrm>
            <a:custGeom>
              <a:avLst/>
              <a:gdLst/>
              <a:ahLst/>
              <a:cxnLst/>
              <a:rect l="l" t="t" r="r" b="b"/>
              <a:pathLst>
                <a:path w="1239" h="4025" extrusionOk="0">
                  <a:moveTo>
                    <a:pt x="788" y="3824"/>
                  </a:moveTo>
                  <a:cubicBezTo>
                    <a:pt x="901" y="3150"/>
                    <a:pt x="1013" y="2450"/>
                    <a:pt x="851" y="1775"/>
                  </a:cubicBezTo>
                  <a:cubicBezTo>
                    <a:pt x="713" y="1225"/>
                    <a:pt x="401" y="738"/>
                    <a:pt x="88" y="263"/>
                  </a:cubicBezTo>
                  <a:cubicBezTo>
                    <a:pt x="1" y="125"/>
                    <a:pt x="226" y="0"/>
                    <a:pt x="313" y="138"/>
                  </a:cubicBezTo>
                  <a:cubicBezTo>
                    <a:pt x="688" y="700"/>
                    <a:pt x="1038" y="1288"/>
                    <a:pt x="1138" y="1975"/>
                  </a:cubicBezTo>
                  <a:cubicBezTo>
                    <a:pt x="1238" y="2612"/>
                    <a:pt x="1113" y="3262"/>
                    <a:pt x="1001" y="3887"/>
                  </a:cubicBezTo>
                  <a:cubicBezTo>
                    <a:pt x="976" y="4024"/>
                    <a:pt x="776" y="3962"/>
                    <a:pt x="788" y="38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9"/>
            <p:cNvSpPr/>
            <p:nvPr/>
          </p:nvSpPr>
          <p:spPr>
            <a:xfrm>
              <a:off x="894500" y="4197600"/>
              <a:ext cx="8475" cy="8150"/>
            </a:xfrm>
            <a:custGeom>
              <a:avLst/>
              <a:gdLst/>
              <a:ahLst/>
              <a:cxnLst/>
              <a:rect l="l" t="t" r="r" b="b"/>
              <a:pathLst>
                <a:path w="339" h="326" extrusionOk="0">
                  <a:moveTo>
                    <a:pt x="238" y="313"/>
                  </a:moveTo>
                  <a:cubicBezTo>
                    <a:pt x="151" y="325"/>
                    <a:pt x="76" y="288"/>
                    <a:pt x="26" y="213"/>
                  </a:cubicBezTo>
                  <a:cubicBezTo>
                    <a:pt x="1" y="200"/>
                    <a:pt x="1" y="163"/>
                    <a:pt x="1" y="138"/>
                  </a:cubicBezTo>
                  <a:lnTo>
                    <a:pt x="38" y="50"/>
                  </a:lnTo>
                  <a:cubicBezTo>
                    <a:pt x="38" y="13"/>
                    <a:pt x="101" y="0"/>
                    <a:pt x="126" y="38"/>
                  </a:cubicBezTo>
                  <a:lnTo>
                    <a:pt x="263" y="175"/>
                  </a:lnTo>
                  <a:cubicBezTo>
                    <a:pt x="338" y="200"/>
                    <a:pt x="326" y="325"/>
                    <a:pt x="238" y="3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9"/>
            <p:cNvSpPr/>
            <p:nvPr/>
          </p:nvSpPr>
          <p:spPr>
            <a:xfrm>
              <a:off x="900450" y="4190725"/>
              <a:ext cx="59050" cy="15025"/>
            </a:xfrm>
            <a:custGeom>
              <a:avLst/>
              <a:gdLst/>
              <a:ahLst/>
              <a:cxnLst/>
              <a:rect l="l" t="t" r="r" b="b"/>
              <a:pathLst>
                <a:path w="2362" h="601" extrusionOk="0">
                  <a:moveTo>
                    <a:pt x="63" y="475"/>
                  </a:moveTo>
                  <a:cubicBezTo>
                    <a:pt x="737" y="138"/>
                    <a:pt x="1537" y="0"/>
                    <a:pt x="2274" y="225"/>
                  </a:cubicBezTo>
                  <a:cubicBezTo>
                    <a:pt x="2362" y="250"/>
                    <a:pt x="2349" y="413"/>
                    <a:pt x="2249" y="400"/>
                  </a:cubicBezTo>
                  <a:cubicBezTo>
                    <a:pt x="1500" y="313"/>
                    <a:pt x="825" y="313"/>
                    <a:pt x="113" y="588"/>
                  </a:cubicBezTo>
                  <a:cubicBezTo>
                    <a:pt x="50" y="600"/>
                    <a:pt x="0" y="500"/>
                    <a:pt x="63" y="4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9"/>
            <p:cNvSpPr/>
            <p:nvPr/>
          </p:nvSpPr>
          <p:spPr>
            <a:xfrm>
              <a:off x="934175" y="4183525"/>
              <a:ext cx="25325" cy="16900"/>
            </a:xfrm>
            <a:custGeom>
              <a:avLst/>
              <a:gdLst/>
              <a:ahLst/>
              <a:cxnLst/>
              <a:rect l="l" t="t" r="r" b="b"/>
              <a:pathLst>
                <a:path w="1013" h="676" extrusionOk="0">
                  <a:moveTo>
                    <a:pt x="825" y="613"/>
                  </a:moveTo>
                  <a:cubicBezTo>
                    <a:pt x="613" y="351"/>
                    <a:pt x="376" y="276"/>
                    <a:pt x="76" y="163"/>
                  </a:cubicBezTo>
                  <a:cubicBezTo>
                    <a:pt x="1" y="126"/>
                    <a:pt x="13" y="1"/>
                    <a:pt x="101" y="1"/>
                  </a:cubicBezTo>
                  <a:cubicBezTo>
                    <a:pt x="451" y="26"/>
                    <a:pt x="763" y="201"/>
                    <a:pt x="963" y="501"/>
                  </a:cubicBezTo>
                  <a:cubicBezTo>
                    <a:pt x="1013" y="576"/>
                    <a:pt x="888" y="676"/>
                    <a:pt x="825" y="6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9"/>
            <p:cNvSpPr/>
            <p:nvPr/>
          </p:nvSpPr>
          <p:spPr>
            <a:xfrm>
              <a:off x="893875" y="4145425"/>
              <a:ext cx="26575" cy="55325"/>
            </a:xfrm>
            <a:custGeom>
              <a:avLst/>
              <a:gdLst/>
              <a:ahLst/>
              <a:cxnLst/>
              <a:rect l="l" t="t" r="r" b="b"/>
              <a:pathLst>
                <a:path w="1063" h="2213" extrusionOk="0">
                  <a:moveTo>
                    <a:pt x="38" y="2075"/>
                  </a:moveTo>
                  <a:cubicBezTo>
                    <a:pt x="213" y="1775"/>
                    <a:pt x="363" y="1462"/>
                    <a:pt x="488" y="1125"/>
                  </a:cubicBezTo>
                  <a:cubicBezTo>
                    <a:pt x="600" y="775"/>
                    <a:pt x="538" y="475"/>
                    <a:pt x="488" y="125"/>
                  </a:cubicBezTo>
                  <a:cubicBezTo>
                    <a:pt x="475" y="25"/>
                    <a:pt x="613" y="0"/>
                    <a:pt x="638" y="75"/>
                  </a:cubicBezTo>
                  <a:cubicBezTo>
                    <a:pt x="1063" y="775"/>
                    <a:pt x="600" y="1612"/>
                    <a:pt x="126" y="2162"/>
                  </a:cubicBezTo>
                  <a:cubicBezTo>
                    <a:pt x="76" y="2212"/>
                    <a:pt x="1" y="2137"/>
                    <a:pt x="26" y="20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9"/>
            <p:cNvSpPr/>
            <p:nvPr/>
          </p:nvSpPr>
          <p:spPr>
            <a:xfrm>
              <a:off x="904500" y="4144175"/>
              <a:ext cx="16900" cy="34700"/>
            </a:xfrm>
            <a:custGeom>
              <a:avLst/>
              <a:gdLst/>
              <a:ahLst/>
              <a:cxnLst/>
              <a:rect l="l" t="t" r="r" b="b"/>
              <a:pathLst>
                <a:path w="676" h="1388" extrusionOk="0">
                  <a:moveTo>
                    <a:pt x="300" y="138"/>
                  </a:moveTo>
                  <a:cubicBezTo>
                    <a:pt x="563" y="450"/>
                    <a:pt x="675" y="875"/>
                    <a:pt x="625" y="1287"/>
                  </a:cubicBezTo>
                  <a:cubicBezTo>
                    <a:pt x="600" y="1387"/>
                    <a:pt x="463" y="1350"/>
                    <a:pt x="450" y="1262"/>
                  </a:cubicBezTo>
                  <a:cubicBezTo>
                    <a:pt x="425" y="875"/>
                    <a:pt x="375" y="575"/>
                    <a:pt x="100" y="288"/>
                  </a:cubicBezTo>
                  <a:cubicBezTo>
                    <a:pt x="1" y="150"/>
                    <a:pt x="188" y="0"/>
                    <a:pt x="300" y="1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9"/>
            <p:cNvSpPr/>
            <p:nvPr/>
          </p:nvSpPr>
          <p:spPr>
            <a:xfrm>
              <a:off x="915425" y="4169150"/>
              <a:ext cx="22525" cy="11275"/>
            </a:xfrm>
            <a:custGeom>
              <a:avLst/>
              <a:gdLst/>
              <a:ahLst/>
              <a:cxnLst/>
              <a:rect l="l" t="t" r="r" b="b"/>
              <a:pathLst>
                <a:path w="901" h="451" extrusionOk="0">
                  <a:moveTo>
                    <a:pt x="113" y="238"/>
                  </a:moveTo>
                  <a:cubicBezTo>
                    <a:pt x="338" y="176"/>
                    <a:pt x="538" y="76"/>
                    <a:pt x="763" y="26"/>
                  </a:cubicBezTo>
                  <a:cubicBezTo>
                    <a:pt x="851" y="1"/>
                    <a:pt x="901" y="113"/>
                    <a:pt x="826" y="163"/>
                  </a:cubicBezTo>
                  <a:cubicBezTo>
                    <a:pt x="626" y="288"/>
                    <a:pt x="401" y="376"/>
                    <a:pt x="163" y="426"/>
                  </a:cubicBezTo>
                  <a:cubicBezTo>
                    <a:pt x="51" y="451"/>
                    <a:pt x="1" y="276"/>
                    <a:pt x="113" y="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9"/>
            <p:cNvSpPr/>
            <p:nvPr/>
          </p:nvSpPr>
          <p:spPr>
            <a:xfrm>
              <a:off x="922925" y="4169150"/>
              <a:ext cx="15975" cy="19725"/>
            </a:xfrm>
            <a:custGeom>
              <a:avLst/>
              <a:gdLst/>
              <a:ahLst/>
              <a:cxnLst/>
              <a:rect l="l" t="t" r="r" b="b"/>
              <a:pathLst>
                <a:path w="639" h="789" extrusionOk="0">
                  <a:moveTo>
                    <a:pt x="588" y="226"/>
                  </a:moveTo>
                  <a:cubicBezTo>
                    <a:pt x="488" y="413"/>
                    <a:pt x="363" y="588"/>
                    <a:pt x="213" y="726"/>
                  </a:cubicBezTo>
                  <a:cubicBezTo>
                    <a:pt x="138" y="788"/>
                    <a:pt x="1" y="701"/>
                    <a:pt x="51" y="613"/>
                  </a:cubicBezTo>
                  <a:cubicBezTo>
                    <a:pt x="163" y="438"/>
                    <a:pt x="288" y="288"/>
                    <a:pt x="401" y="126"/>
                  </a:cubicBezTo>
                  <a:cubicBezTo>
                    <a:pt x="463" y="1"/>
                    <a:pt x="638" y="101"/>
                    <a:pt x="576" y="2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9"/>
            <p:cNvSpPr/>
            <p:nvPr/>
          </p:nvSpPr>
          <p:spPr>
            <a:xfrm>
              <a:off x="924500" y="4181650"/>
              <a:ext cx="17525" cy="6900"/>
            </a:xfrm>
            <a:custGeom>
              <a:avLst/>
              <a:gdLst/>
              <a:ahLst/>
              <a:cxnLst/>
              <a:rect l="l" t="t" r="r" b="b"/>
              <a:pathLst>
                <a:path w="701" h="276" extrusionOk="0">
                  <a:moveTo>
                    <a:pt x="125" y="51"/>
                  </a:moveTo>
                  <a:cubicBezTo>
                    <a:pt x="288" y="1"/>
                    <a:pt x="463" y="26"/>
                    <a:pt x="613" y="113"/>
                  </a:cubicBezTo>
                  <a:cubicBezTo>
                    <a:pt x="700" y="163"/>
                    <a:pt x="638" y="276"/>
                    <a:pt x="550" y="251"/>
                  </a:cubicBezTo>
                  <a:lnTo>
                    <a:pt x="175" y="238"/>
                  </a:lnTo>
                  <a:cubicBezTo>
                    <a:pt x="50" y="263"/>
                    <a:pt x="0" y="88"/>
                    <a:pt x="125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9"/>
            <p:cNvSpPr/>
            <p:nvPr/>
          </p:nvSpPr>
          <p:spPr>
            <a:xfrm>
              <a:off x="933250" y="4149475"/>
              <a:ext cx="28750" cy="23450"/>
            </a:xfrm>
            <a:custGeom>
              <a:avLst/>
              <a:gdLst/>
              <a:ahLst/>
              <a:cxnLst/>
              <a:rect l="l" t="t" r="r" b="b"/>
              <a:pathLst>
                <a:path w="1150" h="938" extrusionOk="0">
                  <a:moveTo>
                    <a:pt x="513" y="788"/>
                  </a:moveTo>
                  <a:cubicBezTo>
                    <a:pt x="0" y="675"/>
                    <a:pt x="288" y="1"/>
                    <a:pt x="713" y="101"/>
                  </a:cubicBezTo>
                  <a:cubicBezTo>
                    <a:pt x="1150" y="201"/>
                    <a:pt x="1025" y="938"/>
                    <a:pt x="525" y="788"/>
                  </a:cubicBezTo>
                  <a:cubicBezTo>
                    <a:pt x="413" y="750"/>
                    <a:pt x="425" y="588"/>
                    <a:pt x="550" y="600"/>
                  </a:cubicBezTo>
                  <a:lnTo>
                    <a:pt x="550" y="613"/>
                  </a:lnTo>
                  <a:cubicBezTo>
                    <a:pt x="663" y="650"/>
                    <a:pt x="613" y="813"/>
                    <a:pt x="500" y="7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9"/>
            <p:cNvSpPr/>
            <p:nvPr/>
          </p:nvSpPr>
          <p:spPr>
            <a:xfrm>
              <a:off x="3701275" y="1305225"/>
              <a:ext cx="111550" cy="104375"/>
            </a:xfrm>
            <a:custGeom>
              <a:avLst/>
              <a:gdLst/>
              <a:ahLst/>
              <a:cxnLst/>
              <a:rect l="l" t="t" r="r" b="b"/>
              <a:pathLst>
                <a:path w="4462" h="4175" extrusionOk="0">
                  <a:moveTo>
                    <a:pt x="1812" y="288"/>
                  </a:moveTo>
                  <a:cubicBezTo>
                    <a:pt x="3374" y="101"/>
                    <a:pt x="4461" y="1900"/>
                    <a:pt x="3337" y="3125"/>
                  </a:cubicBezTo>
                  <a:cubicBezTo>
                    <a:pt x="2450" y="4062"/>
                    <a:pt x="987" y="3612"/>
                    <a:pt x="88" y="2962"/>
                  </a:cubicBezTo>
                  <a:cubicBezTo>
                    <a:pt x="50" y="2937"/>
                    <a:pt x="0" y="3000"/>
                    <a:pt x="38" y="3025"/>
                  </a:cubicBezTo>
                  <a:cubicBezTo>
                    <a:pt x="1050" y="3962"/>
                    <a:pt x="2987" y="4175"/>
                    <a:pt x="3712" y="2787"/>
                  </a:cubicBezTo>
                  <a:cubicBezTo>
                    <a:pt x="4424" y="1438"/>
                    <a:pt x="3249" y="1"/>
                    <a:pt x="1812" y="176"/>
                  </a:cubicBezTo>
                  <a:cubicBezTo>
                    <a:pt x="1737" y="188"/>
                    <a:pt x="1737" y="288"/>
                    <a:pt x="1812" y="2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9"/>
            <p:cNvSpPr/>
            <p:nvPr/>
          </p:nvSpPr>
          <p:spPr>
            <a:xfrm>
              <a:off x="3442900" y="1237425"/>
              <a:ext cx="263700" cy="147175"/>
            </a:xfrm>
            <a:custGeom>
              <a:avLst/>
              <a:gdLst/>
              <a:ahLst/>
              <a:cxnLst/>
              <a:rect l="l" t="t" r="r" b="b"/>
              <a:pathLst>
                <a:path w="10548" h="5887" extrusionOk="0">
                  <a:moveTo>
                    <a:pt x="10523" y="5812"/>
                  </a:moveTo>
                  <a:cubicBezTo>
                    <a:pt x="9198" y="3937"/>
                    <a:pt x="7998" y="1513"/>
                    <a:pt x="5686" y="738"/>
                  </a:cubicBezTo>
                  <a:cubicBezTo>
                    <a:pt x="3949" y="151"/>
                    <a:pt x="1475" y="1"/>
                    <a:pt x="25" y="1263"/>
                  </a:cubicBezTo>
                  <a:cubicBezTo>
                    <a:pt x="0" y="1288"/>
                    <a:pt x="38" y="1338"/>
                    <a:pt x="75" y="1313"/>
                  </a:cubicBezTo>
                  <a:cubicBezTo>
                    <a:pt x="1700" y="113"/>
                    <a:pt x="4462" y="288"/>
                    <a:pt x="6224" y="1138"/>
                  </a:cubicBezTo>
                  <a:cubicBezTo>
                    <a:pt x="8136" y="2063"/>
                    <a:pt x="9248" y="4175"/>
                    <a:pt x="10448" y="5849"/>
                  </a:cubicBezTo>
                  <a:cubicBezTo>
                    <a:pt x="10485" y="5887"/>
                    <a:pt x="10548" y="5849"/>
                    <a:pt x="10523" y="58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9"/>
            <p:cNvSpPr/>
            <p:nvPr/>
          </p:nvSpPr>
          <p:spPr>
            <a:xfrm>
              <a:off x="3410100" y="1277100"/>
              <a:ext cx="100300" cy="85325"/>
            </a:xfrm>
            <a:custGeom>
              <a:avLst/>
              <a:gdLst/>
              <a:ahLst/>
              <a:cxnLst/>
              <a:rect l="l" t="t" r="r" b="b"/>
              <a:pathLst>
                <a:path w="4012" h="3413" extrusionOk="0">
                  <a:moveTo>
                    <a:pt x="1087" y="51"/>
                  </a:moveTo>
                  <a:cubicBezTo>
                    <a:pt x="575" y="913"/>
                    <a:pt x="388" y="2100"/>
                    <a:pt x="1225" y="2838"/>
                  </a:cubicBezTo>
                  <a:cubicBezTo>
                    <a:pt x="1700" y="3263"/>
                    <a:pt x="2837" y="3412"/>
                    <a:pt x="3387" y="2988"/>
                  </a:cubicBezTo>
                  <a:cubicBezTo>
                    <a:pt x="4012" y="2513"/>
                    <a:pt x="3924" y="1363"/>
                    <a:pt x="3187" y="1026"/>
                  </a:cubicBezTo>
                  <a:cubicBezTo>
                    <a:pt x="2749" y="826"/>
                    <a:pt x="2237" y="851"/>
                    <a:pt x="1812" y="1101"/>
                  </a:cubicBezTo>
                  <a:cubicBezTo>
                    <a:pt x="1175" y="1463"/>
                    <a:pt x="775" y="2425"/>
                    <a:pt x="25" y="2538"/>
                  </a:cubicBezTo>
                  <a:cubicBezTo>
                    <a:pt x="0" y="2538"/>
                    <a:pt x="0" y="2588"/>
                    <a:pt x="25" y="2588"/>
                  </a:cubicBezTo>
                  <a:cubicBezTo>
                    <a:pt x="438" y="2575"/>
                    <a:pt x="675" y="2300"/>
                    <a:pt x="950" y="2013"/>
                  </a:cubicBezTo>
                  <a:cubicBezTo>
                    <a:pt x="1225" y="1725"/>
                    <a:pt x="1512" y="1351"/>
                    <a:pt x="1862" y="1201"/>
                  </a:cubicBezTo>
                  <a:cubicBezTo>
                    <a:pt x="2724" y="838"/>
                    <a:pt x="3724" y="1088"/>
                    <a:pt x="3587" y="2200"/>
                  </a:cubicBezTo>
                  <a:cubicBezTo>
                    <a:pt x="3662" y="2550"/>
                    <a:pt x="3524" y="2775"/>
                    <a:pt x="3174" y="2850"/>
                  </a:cubicBezTo>
                  <a:cubicBezTo>
                    <a:pt x="3087" y="2975"/>
                    <a:pt x="2949" y="3063"/>
                    <a:pt x="2799" y="3063"/>
                  </a:cubicBezTo>
                  <a:cubicBezTo>
                    <a:pt x="2737" y="3063"/>
                    <a:pt x="2675" y="3063"/>
                    <a:pt x="2612" y="3063"/>
                  </a:cubicBezTo>
                  <a:cubicBezTo>
                    <a:pt x="2362" y="3100"/>
                    <a:pt x="2100" y="3088"/>
                    <a:pt x="1850" y="3038"/>
                  </a:cubicBezTo>
                  <a:cubicBezTo>
                    <a:pt x="488" y="2688"/>
                    <a:pt x="613" y="1038"/>
                    <a:pt x="1150" y="88"/>
                  </a:cubicBezTo>
                  <a:cubicBezTo>
                    <a:pt x="1175" y="38"/>
                    <a:pt x="1112" y="1"/>
                    <a:pt x="1087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9"/>
            <p:cNvSpPr/>
            <p:nvPr/>
          </p:nvSpPr>
          <p:spPr>
            <a:xfrm>
              <a:off x="3347925" y="1331775"/>
              <a:ext cx="55325" cy="13775"/>
            </a:xfrm>
            <a:custGeom>
              <a:avLst/>
              <a:gdLst/>
              <a:ahLst/>
              <a:cxnLst/>
              <a:rect l="l" t="t" r="r" b="b"/>
              <a:pathLst>
                <a:path w="2213" h="551" extrusionOk="0">
                  <a:moveTo>
                    <a:pt x="2162" y="401"/>
                  </a:moveTo>
                  <a:cubicBezTo>
                    <a:pt x="1387" y="476"/>
                    <a:pt x="775" y="251"/>
                    <a:pt x="50" y="13"/>
                  </a:cubicBezTo>
                  <a:cubicBezTo>
                    <a:pt x="13" y="1"/>
                    <a:pt x="0" y="63"/>
                    <a:pt x="25" y="76"/>
                  </a:cubicBezTo>
                  <a:cubicBezTo>
                    <a:pt x="625" y="501"/>
                    <a:pt x="1475" y="551"/>
                    <a:pt x="2162" y="476"/>
                  </a:cubicBezTo>
                  <a:cubicBezTo>
                    <a:pt x="2212" y="476"/>
                    <a:pt x="2212" y="401"/>
                    <a:pt x="2162" y="4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9"/>
            <p:cNvSpPr/>
            <p:nvPr/>
          </p:nvSpPr>
          <p:spPr>
            <a:xfrm>
              <a:off x="3593475" y="1301475"/>
              <a:ext cx="82500" cy="96575"/>
            </a:xfrm>
            <a:custGeom>
              <a:avLst/>
              <a:gdLst/>
              <a:ahLst/>
              <a:cxnLst/>
              <a:rect l="l" t="t" r="r" b="b"/>
              <a:pathLst>
                <a:path w="3300" h="3863" extrusionOk="0">
                  <a:moveTo>
                    <a:pt x="2200" y="76"/>
                  </a:moveTo>
                  <a:cubicBezTo>
                    <a:pt x="2725" y="738"/>
                    <a:pt x="3187" y="1563"/>
                    <a:pt x="2938" y="2450"/>
                  </a:cubicBezTo>
                  <a:cubicBezTo>
                    <a:pt x="2813" y="2912"/>
                    <a:pt x="2488" y="3287"/>
                    <a:pt x="2050" y="3500"/>
                  </a:cubicBezTo>
                  <a:cubicBezTo>
                    <a:pt x="1775" y="3662"/>
                    <a:pt x="1463" y="3737"/>
                    <a:pt x="1138" y="3737"/>
                  </a:cubicBezTo>
                  <a:cubicBezTo>
                    <a:pt x="413" y="3725"/>
                    <a:pt x="263" y="3300"/>
                    <a:pt x="688" y="2475"/>
                  </a:cubicBezTo>
                  <a:cubicBezTo>
                    <a:pt x="726" y="2512"/>
                    <a:pt x="788" y="2475"/>
                    <a:pt x="763" y="2425"/>
                  </a:cubicBezTo>
                  <a:cubicBezTo>
                    <a:pt x="476" y="2063"/>
                    <a:pt x="138" y="2475"/>
                    <a:pt x="88" y="2812"/>
                  </a:cubicBezTo>
                  <a:cubicBezTo>
                    <a:pt x="1" y="3487"/>
                    <a:pt x="676" y="3862"/>
                    <a:pt x="1263" y="3837"/>
                  </a:cubicBezTo>
                  <a:cubicBezTo>
                    <a:pt x="2063" y="3812"/>
                    <a:pt x="2838" y="3250"/>
                    <a:pt x="3050" y="2475"/>
                  </a:cubicBezTo>
                  <a:cubicBezTo>
                    <a:pt x="3300" y="1563"/>
                    <a:pt x="2825" y="700"/>
                    <a:pt x="2238" y="26"/>
                  </a:cubicBezTo>
                  <a:cubicBezTo>
                    <a:pt x="2213" y="1"/>
                    <a:pt x="2175" y="38"/>
                    <a:pt x="2200" y="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9"/>
            <p:cNvSpPr/>
            <p:nvPr/>
          </p:nvSpPr>
          <p:spPr>
            <a:xfrm>
              <a:off x="3666275" y="1329600"/>
              <a:ext cx="22825" cy="110925"/>
            </a:xfrm>
            <a:custGeom>
              <a:avLst/>
              <a:gdLst/>
              <a:ahLst/>
              <a:cxnLst/>
              <a:rect l="l" t="t" r="r" b="b"/>
              <a:pathLst>
                <a:path w="913" h="4437" extrusionOk="0">
                  <a:moveTo>
                    <a:pt x="38" y="113"/>
                  </a:moveTo>
                  <a:cubicBezTo>
                    <a:pt x="888" y="1113"/>
                    <a:pt x="913" y="3249"/>
                    <a:pt x="338" y="4374"/>
                  </a:cubicBezTo>
                  <a:cubicBezTo>
                    <a:pt x="325" y="4412"/>
                    <a:pt x="363" y="4437"/>
                    <a:pt x="388" y="4399"/>
                  </a:cubicBezTo>
                  <a:cubicBezTo>
                    <a:pt x="913" y="3712"/>
                    <a:pt x="825" y="2725"/>
                    <a:pt x="738" y="1925"/>
                  </a:cubicBezTo>
                  <a:cubicBezTo>
                    <a:pt x="663" y="1250"/>
                    <a:pt x="550" y="563"/>
                    <a:pt x="100" y="50"/>
                  </a:cubicBezTo>
                  <a:cubicBezTo>
                    <a:pt x="63" y="0"/>
                    <a:pt x="1" y="63"/>
                    <a:pt x="38" y="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9"/>
            <p:cNvSpPr/>
            <p:nvPr/>
          </p:nvSpPr>
          <p:spPr>
            <a:xfrm>
              <a:off x="3666600" y="1439875"/>
              <a:ext cx="12200" cy="12225"/>
            </a:xfrm>
            <a:custGeom>
              <a:avLst/>
              <a:gdLst/>
              <a:ahLst/>
              <a:cxnLst/>
              <a:rect l="l" t="t" r="r" b="b"/>
              <a:pathLst>
                <a:path w="488" h="489" extrusionOk="0">
                  <a:moveTo>
                    <a:pt x="350" y="38"/>
                  </a:moveTo>
                  <a:cubicBezTo>
                    <a:pt x="262" y="1"/>
                    <a:pt x="162" y="13"/>
                    <a:pt x="87" y="88"/>
                  </a:cubicBezTo>
                  <a:cubicBezTo>
                    <a:pt x="25" y="151"/>
                    <a:pt x="0" y="238"/>
                    <a:pt x="25" y="326"/>
                  </a:cubicBezTo>
                  <a:cubicBezTo>
                    <a:pt x="25" y="363"/>
                    <a:pt x="38" y="388"/>
                    <a:pt x="50" y="413"/>
                  </a:cubicBezTo>
                  <a:cubicBezTo>
                    <a:pt x="87" y="438"/>
                    <a:pt x="125" y="451"/>
                    <a:pt x="162" y="463"/>
                  </a:cubicBezTo>
                  <a:cubicBezTo>
                    <a:pt x="287" y="488"/>
                    <a:pt x="412" y="413"/>
                    <a:pt x="462" y="288"/>
                  </a:cubicBezTo>
                  <a:cubicBezTo>
                    <a:pt x="487" y="163"/>
                    <a:pt x="375" y="38"/>
                    <a:pt x="250" y="3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9"/>
            <p:cNvSpPr/>
            <p:nvPr/>
          </p:nvSpPr>
          <p:spPr>
            <a:xfrm>
              <a:off x="3665025" y="1437700"/>
              <a:ext cx="17825" cy="16275"/>
            </a:xfrm>
            <a:custGeom>
              <a:avLst/>
              <a:gdLst/>
              <a:ahLst/>
              <a:cxnLst/>
              <a:rect l="l" t="t" r="r" b="b"/>
              <a:pathLst>
                <a:path w="713" h="651" extrusionOk="0">
                  <a:moveTo>
                    <a:pt x="438" y="63"/>
                  </a:moveTo>
                  <a:cubicBezTo>
                    <a:pt x="263" y="0"/>
                    <a:pt x="88" y="100"/>
                    <a:pt x="38" y="263"/>
                  </a:cubicBezTo>
                  <a:cubicBezTo>
                    <a:pt x="1" y="425"/>
                    <a:pt x="51" y="575"/>
                    <a:pt x="225" y="600"/>
                  </a:cubicBezTo>
                  <a:cubicBezTo>
                    <a:pt x="625" y="650"/>
                    <a:pt x="713" y="88"/>
                    <a:pt x="313" y="88"/>
                  </a:cubicBezTo>
                  <a:cubicBezTo>
                    <a:pt x="263" y="88"/>
                    <a:pt x="250" y="163"/>
                    <a:pt x="300" y="175"/>
                  </a:cubicBezTo>
                  <a:cubicBezTo>
                    <a:pt x="413" y="500"/>
                    <a:pt x="400" y="575"/>
                    <a:pt x="250" y="388"/>
                  </a:cubicBezTo>
                  <a:cubicBezTo>
                    <a:pt x="76" y="288"/>
                    <a:pt x="125" y="213"/>
                    <a:pt x="400" y="188"/>
                  </a:cubicBezTo>
                  <a:cubicBezTo>
                    <a:pt x="475" y="213"/>
                    <a:pt x="513" y="88"/>
                    <a:pt x="438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9"/>
            <p:cNvSpPr/>
            <p:nvPr/>
          </p:nvSpPr>
          <p:spPr>
            <a:xfrm>
              <a:off x="3437900" y="1271800"/>
              <a:ext cx="2825" cy="3150"/>
            </a:xfrm>
            <a:custGeom>
              <a:avLst/>
              <a:gdLst/>
              <a:ahLst/>
              <a:cxnLst/>
              <a:rect l="l" t="t" r="r" b="b"/>
              <a:pathLst>
                <a:path w="113" h="126" extrusionOk="0">
                  <a:moveTo>
                    <a:pt x="25" y="63"/>
                  </a:moveTo>
                  <a:lnTo>
                    <a:pt x="25" y="100"/>
                  </a:lnTo>
                  <a:cubicBezTo>
                    <a:pt x="38" y="125"/>
                    <a:pt x="75" y="125"/>
                    <a:pt x="88" y="100"/>
                  </a:cubicBezTo>
                  <a:lnTo>
                    <a:pt x="88" y="63"/>
                  </a:lnTo>
                  <a:cubicBezTo>
                    <a:pt x="113" y="0"/>
                    <a:pt x="0" y="0"/>
                    <a:pt x="13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9"/>
            <p:cNvSpPr/>
            <p:nvPr/>
          </p:nvSpPr>
          <p:spPr>
            <a:xfrm>
              <a:off x="3308550" y="1315225"/>
              <a:ext cx="42200" cy="17825"/>
            </a:xfrm>
            <a:custGeom>
              <a:avLst/>
              <a:gdLst/>
              <a:ahLst/>
              <a:cxnLst/>
              <a:rect l="l" t="t" r="r" b="b"/>
              <a:pathLst>
                <a:path w="1688" h="713" extrusionOk="0">
                  <a:moveTo>
                    <a:pt x="1650" y="613"/>
                  </a:moveTo>
                  <a:cubicBezTo>
                    <a:pt x="1463" y="88"/>
                    <a:pt x="501" y="0"/>
                    <a:pt x="51" y="150"/>
                  </a:cubicBezTo>
                  <a:cubicBezTo>
                    <a:pt x="1" y="163"/>
                    <a:pt x="1" y="250"/>
                    <a:pt x="63" y="250"/>
                  </a:cubicBezTo>
                  <a:cubicBezTo>
                    <a:pt x="301" y="200"/>
                    <a:pt x="551" y="200"/>
                    <a:pt x="801" y="238"/>
                  </a:cubicBezTo>
                  <a:cubicBezTo>
                    <a:pt x="1038" y="275"/>
                    <a:pt x="1450" y="388"/>
                    <a:pt x="1550" y="650"/>
                  </a:cubicBezTo>
                  <a:cubicBezTo>
                    <a:pt x="1575" y="713"/>
                    <a:pt x="1688" y="688"/>
                    <a:pt x="1663" y="6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9"/>
            <p:cNvSpPr/>
            <p:nvPr/>
          </p:nvSpPr>
          <p:spPr>
            <a:xfrm>
              <a:off x="3308250" y="1317725"/>
              <a:ext cx="42200" cy="19700"/>
            </a:xfrm>
            <a:custGeom>
              <a:avLst/>
              <a:gdLst/>
              <a:ahLst/>
              <a:cxnLst/>
              <a:rect l="l" t="t" r="r" b="b"/>
              <a:pathLst>
                <a:path w="1688" h="788" extrusionOk="0">
                  <a:moveTo>
                    <a:pt x="38" y="113"/>
                  </a:moveTo>
                  <a:cubicBezTo>
                    <a:pt x="400" y="475"/>
                    <a:pt x="1112" y="788"/>
                    <a:pt x="1625" y="650"/>
                  </a:cubicBezTo>
                  <a:cubicBezTo>
                    <a:pt x="1687" y="625"/>
                    <a:pt x="1662" y="550"/>
                    <a:pt x="1600" y="550"/>
                  </a:cubicBezTo>
                  <a:cubicBezTo>
                    <a:pt x="1050" y="600"/>
                    <a:pt x="513" y="425"/>
                    <a:pt x="113" y="50"/>
                  </a:cubicBezTo>
                  <a:cubicBezTo>
                    <a:pt x="63" y="0"/>
                    <a:pt x="0" y="75"/>
                    <a:pt x="38" y="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9"/>
            <p:cNvSpPr/>
            <p:nvPr/>
          </p:nvSpPr>
          <p:spPr>
            <a:xfrm>
              <a:off x="3377600" y="1341475"/>
              <a:ext cx="33150" cy="30000"/>
            </a:xfrm>
            <a:custGeom>
              <a:avLst/>
              <a:gdLst/>
              <a:ahLst/>
              <a:cxnLst/>
              <a:rect l="l" t="t" r="r" b="b"/>
              <a:pathLst>
                <a:path w="1326" h="1200" extrusionOk="0">
                  <a:moveTo>
                    <a:pt x="1275" y="25"/>
                  </a:moveTo>
                  <a:cubicBezTo>
                    <a:pt x="938" y="0"/>
                    <a:pt x="663" y="188"/>
                    <a:pt x="400" y="388"/>
                  </a:cubicBezTo>
                  <a:cubicBezTo>
                    <a:pt x="163" y="563"/>
                    <a:pt x="1" y="850"/>
                    <a:pt x="1" y="1162"/>
                  </a:cubicBezTo>
                  <a:cubicBezTo>
                    <a:pt x="1" y="1200"/>
                    <a:pt x="63" y="1200"/>
                    <a:pt x="76" y="1162"/>
                  </a:cubicBezTo>
                  <a:cubicBezTo>
                    <a:pt x="88" y="887"/>
                    <a:pt x="238" y="625"/>
                    <a:pt x="463" y="450"/>
                  </a:cubicBezTo>
                  <a:cubicBezTo>
                    <a:pt x="700" y="263"/>
                    <a:pt x="950" y="88"/>
                    <a:pt x="1275" y="100"/>
                  </a:cubicBezTo>
                  <a:cubicBezTo>
                    <a:pt x="1325" y="100"/>
                    <a:pt x="1325" y="25"/>
                    <a:pt x="1275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9"/>
            <p:cNvSpPr/>
            <p:nvPr/>
          </p:nvSpPr>
          <p:spPr>
            <a:xfrm>
              <a:off x="3376975" y="1342100"/>
              <a:ext cx="33150" cy="29375"/>
            </a:xfrm>
            <a:custGeom>
              <a:avLst/>
              <a:gdLst/>
              <a:ahLst/>
              <a:cxnLst/>
              <a:rect l="l" t="t" r="r" b="b"/>
              <a:pathLst>
                <a:path w="1326" h="1175" extrusionOk="0">
                  <a:moveTo>
                    <a:pt x="63" y="1175"/>
                  </a:moveTo>
                  <a:cubicBezTo>
                    <a:pt x="625" y="1087"/>
                    <a:pt x="1200" y="688"/>
                    <a:pt x="1313" y="100"/>
                  </a:cubicBezTo>
                  <a:cubicBezTo>
                    <a:pt x="1325" y="38"/>
                    <a:pt x="1250" y="0"/>
                    <a:pt x="1213" y="63"/>
                  </a:cubicBezTo>
                  <a:cubicBezTo>
                    <a:pt x="1075" y="300"/>
                    <a:pt x="1013" y="525"/>
                    <a:pt x="775" y="713"/>
                  </a:cubicBezTo>
                  <a:cubicBezTo>
                    <a:pt x="563" y="875"/>
                    <a:pt x="313" y="1012"/>
                    <a:pt x="38" y="1100"/>
                  </a:cubicBezTo>
                  <a:cubicBezTo>
                    <a:pt x="1" y="1112"/>
                    <a:pt x="13" y="1175"/>
                    <a:pt x="63" y="11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9"/>
            <p:cNvSpPr/>
            <p:nvPr/>
          </p:nvSpPr>
          <p:spPr>
            <a:xfrm>
              <a:off x="3680025" y="1349275"/>
              <a:ext cx="38450" cy="86875"/>
            </a:xfrm>
            <a:custGeom>
              <a:avLst/>
              <a:gdLst/>
              <a:ahLst/>
              <a:cxnLst/>
              <a:rect l="l" t="t" r="r" b="b"/>
              <a:pathLst>
                <a:path w="1538" h="3475" extrusionOk="0">
                  <a:moveTo>
                    <a:pt x="38" y="88"/>
                  </a:moveTo>
                  <a:cubicBezTo>
                    <a:pt x="738" y="1075"/>
                    <a:pt x="1213" y="2213"/>
                    <a:pt x="1437" y="3412"/>
                  </a:cubicBezTo>
                  <a:cubicBezTo>
                    <a:pt x="1450" y="3475"/>
                    <a:pt x="1537" y="3450"/>
                    <a:pt x="1537" y="3387"/>
                  </a:cubicBezTo>
                  <a:cubicBezTo>
                    <a:pt x="1313" y="2175"/>
                    <a:pt x="825" y="1038"/>
                    <a:pt x="88" y="38"/>
                  </a:cubicBezTo>
                  <a:cubicBezTo>
                    <a:pt x="63" y="1"/>
                    <a:pt x="0" y="38"/>
                    <a:pt x="25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3711275" y="1433625"/>
              <a:ext cx="17500" cy="16275"/>
            </a:xfrm>
            <a:custGeom>
              <a:avLst/>
              <a:gdLst/>
              <a:ahLst/>
              <a:cxnLst/>
              <a:rect l="l" t="t" r="r" b="b"/>
              <a:pathLst>
                <a:path w="700" h="651" extrusionOk="0">
                  <a:moveTo>
                    <a:pt x="187" y="88"/>
                  </a:moveTo>
                  <a:cubicBezTo>
                    <a:pt x="0" y="301"/>
                    <a:pt x="225" y="651"/>
                    <a:pt x="462" y="451"/>
                  </a:cubicBezTo>
                  <a:cubicBezTo>
                    <a:pt x="700" y="251"/>
                    <a:pt x="362" y="1"/>
                    <a:pt x="150" y="101"/>
                  </a:cubicBezTo>
                  <a:cubicBezTo>
                    <a:pt x="113" y="113"/>
                    <a:pt x="138" y="176"/>
                    <a:pt x="175" y="176"/>
                  </a:cubicBezTo>
                  <a:cubicBezTo>
                    <a:pt x="212" y="176"/>
                    <a:pt x="250" y="176"/>
                    <a:pt x="287" y="176"/>
                  </a:cubicBezTo>
                  <a:cubicBezTo>
                    <a:pt x="375" y="188"/>
                    <a:pt x="362" y="176"/>
                    <a:pt x="250" y="151"/>
                  </a:cubicBezTo>
                  <a:cubicBezTo>
                    <a:pt x="287" y="101"/>
                    <a:pt x="225" y="38"/>
                    <a:pt x="187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9"/>
            <p:cNvSpPr/>
            <p:nvPr/>
          </p:nvSpPr>
          <p:spPr>
            <a:xfrm>
              <a:off x="3642850" y="1338025"/>
              <a:ext cx="30325" cy="81875"/>
            </a:xfrm>
            <a:custGeom>
              <a:avLst/>
              <a:gdLst/>
              <a:ahLst/>
              <a:cxnLst/>
              <a:rect l="l" t="t" r="r" b="b"/>
              <a:pathLst>
                <a:path w="1213" h="3275" extrusionOk="0">
                  <a:moveTo>
                    <a:pt x="988" y="63"/>
                  </a:moveTo>
                  <a:cubicBezTo>
                    <a:pt x="1125" y="1275"/>
                    <a:pt x="800" y="2288"/>
                    <a:pt x="13" y="3212"/>
                  </a:cubicBezTo>
                  <a:cubicBezTo>
                    <a:pt x="0" y="3250"/>
                    <a:pt x="38" y="3275"/>
                    <a:pt x="63" y="3262"/>
                  </a:cubicBezTo>
                  <a:cubicBezTo>
                    <a:pt x="1000" y="2538"/>
                    <a:pt x="1212" y="1163"/>
                    <a:pt x="1087" y="63"/>
                  </a:cubicBezTo>
                  <a:cubicBezTo>
                    <a:pt x="1087" y="1"/>
                    <a:pt x="988" y="1"/>
                    <a:pt x="988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9"/>
            <p:cNvSpPr/>
            <p:nvPr/>
          </p:nvSpPr>
          <p:spPr>
            <a:xfrm>
              <a:off x="3633475" y="1414575"/>
              <a:ext cx="12825" cy="15025"/>
            </a:xfrm>
            <a:custGeom>
              <a:avLst/>
              <a:gdLst/>
              <a:ahLst/>
              <a:cxnLst/>
              <a:rect l="l" t="t" r="r" b="b"/>
              <a:pathLst>
                <a:path w="513" h="601" extrusionOk="0">
                  <a:moveTo>
                    <a:pt x="25" y="263"/>
                  </a:moveTo>
                  <a:cubicBezTo>
                    <a:pt x="0" y="563"/>
                    <a:pt x="450" y="600"/>
                    <a:pt x="475" y="300"/>
                  </a:cubicBezTo>
                  <a:cubicBezTo>
                    <a:pt x="513" y="0"/>
                    <a:pt x="75" y="25"/>
                    <a:pt x="75" y="313"/>
                  </a:cubicBezTo>
                  <a:cubicBezTo>
                    <a:pt x="88" y="350"/>
                    <a:pt x="125" y="363"/>
                    <a:pt x="150" y="338"/>
                  </a:cubicBezTo>
                  <a:cubicBezTo>
                    <a:pt x="200" y="275"/>
                    <a:pt x="188" y="250"/>
                    <a:pt x="100" y="263"/>
                  </a:cubicBezTo>
                  <a:cubicBezTo>
                    <a:pt x="100" y="213"/>
                    <a:pt x="25" y="213"/>
                    <a:pt x="25" y="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9"/>
            <p:cNvSpPr/>
            <p:nvPr/>
          </p:nvSpPr>
          <p:spPr>
            <a:xfrm>
              <a:off x="3232325" y="1254625"/>
              <a:ext cx="237475" cy="60300"/>
            </a:xfrm>
            <a:custGeom>
              <a:avLst/>
              <a:gdLst/>
              <a:ahLst/>
              <a:cxnLst/>
              <a:rect l="l" t="t" r="r" b="b"/>
              <a:pathLst>
                <a:path w="9499" h="2412" extrusionOk="0">
                  <a:moveTo>
                    <a:pt x="9448" y="13"/>
                  </a:moveTo>
                  <a:cubicBezTo>
                    <a:pt x="6136" y="1262"/>
                    <a:pt x="3437" y="2412"/>
                    <a:pt x="113" y="375"/>
                  </a:cubicBezTo>
                  <a:cubicBezTo>
                    <a:pt x="51" y="338"/>
                    <a:pt x="1" y="438"/>
                    <a:pt x="63" y="475"/>
                  </a:cubicBezTo>
                  <a:cubicBezTo>
                    <a:pt x="1475" y="1425"/>
                    <a:pt x="2737" y="1825"/>
                    <a:pt x="4449" y="1662"/>
                  </a:cubicBezTo>
                  <a:cubicBezTo>
                    <a:pt x="6374" y="1475"/>
                    <a:pt x="7686" y="762"/>
                    <a:pt x="9461" y="75"/>
                  </a:cubicBezTo>
                  <a:cubicBezTo>
                    <a:pt x="9498" y="63"/>
                    <a:pt x="9486" y="0"/>
                    <a:pt x="9448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9"/>
            <p:cNvSpPr/>
            <p:nvPr/>
          </p:nvSpPr>
          <p:spPr>
            <a:xfrm>
              <a:off x="3717200" y="1309300"/>
              <a:ext cx="31900" cy="49700"/>
            </a:xfrm>
            <a:custGeom>
              <a:avLst/>
              <a:gdLst/>
              <a:ahLst/>
              <a:cxnLst/>
              <a:rect l="l" t="t" r="r" b="b"/>
              <a:pathLst>
                <a:path w="1276" h="1988" extrusionOk="0">
                  <a:moveTo>
                    <a:pt x="1213" y="13"/>
                  </a:moveTo>
                  <a:cubicBezTo>
                    <a:pt x="650" y="113"/>
                    <a:pt x="113" y="450"/>
                    <a:pt x="50" y="1062"/>
                  </a:cubicBezTo>
                  <a:cubicBezTo>
                    <a:pt x="0" y="1550"/>
                    <a:pt x="375" y="1975"/>
                    <a:pt x="863" y="1987"/>
                  </a:cubicBezTo>
                  <a:cubicBezTo>
                    <a:pt x="938" y="1975"/>
                    <a:pt x="938" y="1862"/>
                    <a:pt x="863" y="1875"/>
                  </a:cubicBezTo>
                  <a:cubicBezTo>
                    <a:pt x="288" y="1850"/>
                    <a:pt x="13" y="1275"/>
                    <a:pt x="238" y="775"/>
                  </a:cubicBezTo>
                  <a:cubicBezTo>
                    <a:pt x="425" y="362"/>
                    <a:pt x="813" y="163"/>
                    <a:pt x="1238" y="75"/>
                  </a:cubicBezTo>
                  <a:cubicBezTo>
                    <a:pt x="1275" y="63"/>
                    <a:pt x="1250" y="0"/>
                    <a:pt x="1213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9"/>
            <p:cNvSpPr/>
            <p:nvPr/>
          </p:nvSpPr>
          <p:spPr>
            <a:xfrm>
              <a:off x="3471650" y="1283975"/>
              <a:ext cx="62800" cy="31575"/>
            </a:xfrm>
            <a:custGeom>
              <a:avLst/>
              <a:gdLst/>
              <a:ahLst/>
              <a:cxnLst/>
              <a:rect l="l" t="t" r="r" b="b"/>
              <a:pathLst>
                <a:path w="2512" h="1263" extrusionOk="0">
                  <a:moveTo>
                    <a:pt x="63" y="738"/>
                  </a:moveTo>
                  <a:cubicBezTo>
                    <a:pt x="687" y="713"/>
                    <a:pt x="1187" y="1263"/>
                    <a:pt x="1825" y="1051"/>
                  </a:cubicBezTo>
                  <a:cubicBezTo>
                    <a:pt x="2237" y="901"/>
                    <a:pt x="2512" y="501"/>
                    <a:pt x="2499" y="51"/>
                  </a:cubicBezTo>
                  <a:cubicBezTo>
                    <a:pt x="2499" y="13"/>
                    <a:pt x="2437" y="1"/>
                    <a:pt x="2424" y="51"/>
                  </a:cubicBezTo>
                  <a:cubicBezTo>
                    <a:pt x="2312" y="838"/>
                    <a:pt x="1637" y="1151"/>
                    <a:pt x="937" y="851"/>
                  </a:cubicBezTo>
                  <a:cubicBezTo>
                    <a:pt x="662" y="701"/>
                    <a:pt x="362" y="638"/>
                    <a:pt x="63" y="651"/>
                  </a:cubicBezTo>
                  <a:cubicBezTo>
                    <a:pt x="13" y="651"/>
                    <a:pt x="0" y="738"/>
                    <a:pt x="63" y="7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9"/>
            <p:cNvSpPr/>
            <p:nvPr/>
          </p:nvSpPr>
          <p:spPr>
            <a:xfrm>
              <a:off x="3504750" y="1268675"/>
              <a:ext cx="30950" cy="21275"/>
            </a:xfrm>
            <a:custGeom>
              <a:avLst/>
              <a:gdLst/>
              <a:ahLst/>
              <a:cxnLst/>
              <a:rect l="l" t="t" r="r" b="b"/>
              <a:pathLst>
                <a:path w="1238" h="851" extrusionOk="0">
                  <a:moveTo>
                    <a:pt x="1125" y="813"/>
                  </a:moveTo>
                  <a:cubicBezTo>
                    <a:pt x="1238" y="525"/>
                    <a:pt x="1063" y="275"/>
                    <a:pt x="788" y="163"/>
                  </a:cubicBezTo>
                  <a:cubicBezTo>
                    <a:pt x="563" y="63"/>
                    <a:pt x="163" y="0"/>
                    <a:pt x="26" y="238"/>
                  </a:cubicBezTo>
                  <a:cubicBezTo>
                    <a:pt x="1" y="263"/>
                    <a:pt x="38" y="313"/>
                    <a:pt x="63" y="288"/>
                  </a:cubicBezTo>
                  <a:cubicBezTo>
                    <a:pt x="388" y="38"/>
                    <a:pt x="1238" y="275"/>
                    <a:pt x="1050" y="800"/>
                  </a:cubicBezTo>
                  <a:cubicBezTo>
                    <a:pt x="1038" y="838"/>
                    <a:pt x="1100" y="850"/>
                    <a:pt x="1125" y="8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9"/>
            <p:cNvSpPr/>
            <p:nvPr/>
          </p:nvSpPr>
          <p:spPr>
            <a:xfrm>
              <a:off x="3694400" y="1371450"/>
              <a:ext cx="81250" cy="56275"/>
            </a:xfrm>
            <a:custGeom>
              <a:avLst/>
              <a:gdLst/>
              <a:ahLst/>
              <a:cxnLst/>
              <a:rect l="l" t="t" r="r" b="b"/>
              <a:pathLst>
                <a:path w="3250" h="2251" extrusionOk="0">
                  <a:moveTo>
                    <a:pt x="25" y="88"/>
                  </a:moveTo>
                  <a:cubicBezTo>
                    <a:pt x="825" y="1051"/>
                    <a:pt x="1787" y="2250"/>
                    <a:pt x="3187" y="1963"/>
                  </a:cubicBezTo>
                  <a:cubicBezTo>
                    <a:pt x="3249" y="1950"/>
                    <a:pt x="3224" y="1863"/>
                    <a:pt x="3162" y="1863"/>
                  </a:cubicBezTo>
                  <a:cubicBezTo>
                    <a:pt x="1775" y="2050"/>
                    <a:pt x="887" y="988"/>
                    <a:pt x="88" y="38"/>
                  </a:cubicBezTo>
                  <a:cubicBezTo>
                    <a:pt x="50" y="1"/>
                    <a:pt x="0" y="51"/>
                    <a:pt x="25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>
              <a:off x="3515075" y="1320225"/>
              <a:ext cx="30950" cy="15325"/>
            </a:xfrm>
            <a:custGeom>
              <a:avLst/>
              <a:gdLst/>
              <a:ahLst/>
              <a:cxnLst/>
              <a:rect l="l" t="t" r="r" b="b"/>
              <a:pathLst>
                <a:path w="1238" h="613" extrusionOk="0">
                  <a:moveTo>
                    <a:pt x="63" y="113"/>
                  </a:moveTo>
                  <a:cubicBezTo>
                    <a:pt x="475" y="125"/>
                    <a:pt x="862" y="288"/>
                    <a:pt x="1150" y="575"/>
                  </a:cubicBezTo>
                  <a:cubicBezTo>
                    <a:pt x="1187" y="613"/>
                    <a:pt x="1237" y="563"/>
                    <a:pt x="1212" y="525"/>
                  </a:cubicBezTo>
                  <a:cubicBezTo>
                    <a:pt x="1087" y="363"/>
                    <a:pt x="912" y="238"/>
                    <a:pt x="712" y="163"/>
                  </a:cubicBezTo>
                  <a:cubicBezTo>
                    <a:pt x="512" y="50"/>
                    <a:pt x="288" y="0"/>
                    <a:pt x="63" y="25"/>
                  </a:cubicBezTo>
                  <a:cubicBezTo>
                    <a:pt x="13" y="25"/>
                    <a:pt x="0" y="113"/>
                    <a:pt x="63" y="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>
              <a:off x="3512250" y="1319900"/>
              <a:ext cx="34075" cy="21900"/>
            </a:xfrm>
            <a:custGeom>
              <a:avLst/>
              <a:gdLst/>
              <a:ahLst/>
              <a:cxnLst/>
              <a:rect l="l" t="t" r="r" b="b"/>
              <a:pathLst>
                <a:path w="1363" h="876" extrusionOk="0">
                  <a:moveTo>
                    <a:pt x="1263" y="551"/>
                  </a:moveTo>
                  <a:cubicBezTo>
                    <a:pt x="825" y="751"/>
                    <a:pt x="313" y="463"/>
                    <a:pt x="126" y="51"/>
                  </a:cubicBezTo>
                  <a:cubicBezTo>
                    <a:pt x="101" y="1"/>
                    <a:pt x="1" y="38"/>
                    <a:pt x="26" y="88"/>
                  </a:cubicBezTo>
                  <a:cubicBezTo>
                    <a:pt x="226" y="576"/>
                    <a:pt x="825" y="876"/>
                    <a:pt x="1313" y="626"/>
                  </a:cubicBezTo>
                  <a:cubicBezTo>
                    <a:pt x="1363" y="601"/>
                    <a:pt x="1313" y="526"/>
                    <a:pt x="1263" y="5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>
              <a:off x="3177975" y="1278975"/>
              <a:ext cx="132175" cy="60025"/>
            </a:xfrm>
            <a:custGeom>
              <a:avLst/>
              <a:gdLst/>
              <a:ahLst/>
              <a:cxnLst/>
              <a:rect l="l" t="t" r="r" b="b"/>
              <a:pathLst>
                <a:path w="5287" h="2401" extrusionOk="0">
                  <a:moveTo>
                    <a:pt x="5236" y="576"/>
                  </a:moveTo>
                  <a:cubicBezTo>
                    <a:pt x="3649" y="263"/>
                    <a:pt x="213" y="1"/>
                    <a:pt x="0" y="2350"/>
                  </a:cubicBezTo>
                  <a:cubicBezTo>
                    <a:pt x="0" y="2400"/>
                    <a:pt x="63" y="2388"/>
                    <a:pt x="63" y="2350"/>
                  </a:cubicBezTo>
                  <a:cubicBezTo>
                    <a:pt x="363" y="63"/>
                    <a:pt x="3674" y="363"/>
                    <a:pt x="5211" y="651"/>
                  </a:cubicBezTo>
                  <a:cubicBezTo>
                    <a:pt x="5261" y="663"/>
                    <a:pt x="5286" y="588"/>
                    <a:pt x="5236" y="5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9"/>
            <p:cNvSpPr/>
            <p:nvPr/>
          </p:nvSpPr>
          <p:spPr>
            <a:xfrm>
              <a:off x="3184525" y="1311175"/>
              <a:ext cx="61575" cy="65000"/>
            </a:xfrm>
            <a:custGeom>
              <a:avLst/>
              <a:gdLst/>
              <a:ahLst/>
              <a:cxnLst/>
              <a:rect l="l" t="t" r="r" b="b"/>
              <a:pathLst>
                <a:path w="2463" h="2600" extrusionOk="0">
                  <a:moveTo>
                    <a:pt x="950" y="25"/>
                  </a:moveTo>
                  <a:cubicBezTo>
                    <a:pt x="275" y="350"/>
                    <a:pt x="1" y="1187"/>
                    <a:pt x="450" y="1825"/>
                  </a:cubicBezTo>
                  <a:cubicBezTo>
                    <a:pt x="850" y="2412"/>
                    <a:pt x="1913" y="2599"/>
                    <a:pt x="2412" y="2025"/>
                  </a:cubicBezTo>
                  <a:cubicBezTo>
                    <a:pt x="2462" y="1975"/>
                    <a:pt x="2387" y="1900"/>
                    <a:pt x="2337" y="1950"/>
                  </a:cubicBezTo>
                  <a:cubicBezTo>
                    <a:pt x="1875" y="2474"/>
                    <a:pt x="900" y="2312"/>
                    <a:pt x="525" y="1762"/>
                  </a:cubicBezTo>
                  <a:cubicBezTo>
                    <a:pt x="126" y="1175"/>
                    <a:pt x="338" y="375"/>
                    <a:pt x="988" y="75"/>
                  </a:cubicBezTo>
                  <a:cubicBezTo>
                    <a:pt x="1025" y="63"/>
                    <a:pt x="988" y="0"/>
                    <a:pt x="963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9"/>
            <p:cNvSpPr/>
            <p:nvPr/>
          </p:nvSpPr>
          <p:spPr>
            <a:xfrm>
              <a:off x="3219825" y="1318975"/>
              <a:ext cx="35950" cy="46575"/>
            </a:xfrm>
            <a:custGeom>
              <a:avLst/>
              <a:gdLst/>
              <a:ahLst/>
              <a:cxnLst/>
              <a:rect l="l" t="t" r="r" b="b"/>
              <a:pathLst>
                <a:path w="1438" h="1863" extrusionOk="0">
                  <a:moveTo>
                    <a:pt x="751" y="1850"/>
                  </a:moveTo>
                  <a:cubicBezTo>
                    <a:pt x="1213" y="1663"/>
                    <a:pt x="1438" y="1138"/>
                    <a:pt x="1238" y="675"/>
                  </a:cubicBezTo>
                  <a:cubicBezTo>
                    <a:pt x="1050" y="213"/>
                    <a:pt x="513" y="0"/>
                    <a:pt x="51" y="200"/>
                  </a:cubicBezTo>
                  <a:cubicBezTo>
                    <a:pt x="1" y="225"/>
                    <a:pt x="38" y="300"/>
                    <a:pt x="88" y="288"/>
                  </a:cubicBezTo>
                  <a:cubicBezTo>
                    <a:pt x="513" y="163"/>
                    <a:pt x="963" y="288"/>
                    <a:pt x="1138" y="713"/>
                  </a:cubicBezTo>
                  <a:cubicBezTo>
                    <a:pt x="1300" y="1138"/>
                    <a:pt x="1113" y="1600"/>
                    <a:pt x="713" y="1787"/>
                  </a:cubicBezTo>
                  <a:cubicBezTo>
                    <a:pt x="676" y="1812"/>
                    <a:pt x="713" y="1862"/>
                    <a:pt x="751" y="18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9"/>
            <p:cNvSpPr/>
            <p:nvPr/>
          </p:nvSpPr>
          <p:spPr>
            <a:xfrm>
              <a:off x="3208275" y="1322725"/>
              <a:ext cx="17200" cy="30650"/>
            </a:xfrm>
            <a:custGeom>
              <a:avLst/>
              <a:gdLst/>
              <a:ahLst/>
              <a:cxnLst/>
              <a:rect l="l" t="t" r="r" b="b"/>
              <a:pathLst>
                <a:path w="688" h="1226" extrusionOk="0">
                  <a:moveTo>
                    <a:pt x="650" y="38"/>
                  </a:moveTo>
                  <a:cubicBezTo>
                    <a:pt x="300" y="0"/>
                    <a:pt x="63" y="375"/>
                    <a:pt x="63" y="688"/>
                  </a:cubicBezTo>
                  <a:cubicBezTo>
                    <a:pt x="50" y="988"/>
                    <a:pt x="350" y="1213"/>
                    <a:pt x="638" y="1125"/>
                  </a:cubicBezTo>
                  <a:cubicBezTo>
                    <a:pt x="688" y="1100"/>
                    <a:pt x="663" y="1013"/>
                    <a:pt x="613" y="1038"/>
                  </a:cubicBezTo>
                  <a:cubicBezTo>
                    <a:pt x="0" y="1225"/>
                    <a:pt x="63" y="75"/>
                    <a:pt x="650" y="113"/>
                  </a:cubicBezTo>
                  <a:cubicBezTo>
                    <a:pt x="688" y="113"/>
                    <a:pt x="688" y="38"/>
                    <a:pt x="650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9"/>
            <p:cNvSpPr/>
            <p:nvPr/>
          </p:nvSpPr>
          <p:spPr>
            <a:xfrm>
              <a:off x="3454150" y="1312425"/>
              <a:ext cx="55325" cy="71550"/>
            </a:xfrm>
            <a:custGeom>
              <a:avLst/>
              <a:gdLst/>
              <a:ahLst/>
              <a:cxnLst/>
              <a:rect l="l" t="t" r="r" b="b"/>
              <a:pathLst>
                <a:path w="2213" h="2862" extrusionOk="0">
                  <a:moveTo>
                    <a:pt x="1750" y="75"/>
                  </a:moveTo>
                  <a:cubicBezTo>
                    <a:pt x="2112" y="1387"/>
                    <a:pt x="1300" y="2474"/>
                    <a:pt x="38" y="2799"/>
                  </a:cubicBezTo>
                  <a:cubicBezTo>
                    <a:pt x="0" y="2812"/>
                    <a:pt x="13" y="2862"/>
                    <a:pt x="38" y="2862"/>
                  </a:cubicBezTo>
                  <a:cubicBezTo>
                    <a:pt x="1425" y="2762"/>
                    <a:pt x="2212" y="1325"/>
                    <a:pt x="1825" y="50"/>
                  </a:cubicBezTo>
                  <a:cubicBezTo>
                    <a:pt x="1812" y="0"/>
                    <a:pt x="1725" y="13"/>
                    <a:pt x="1750" y="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9"/>
            <p:cNvSpPr/>
            <p:nvPr/>
          </p:nvSpPr>
          <p:spPr>
            <a:xfrm>
              <a:off x="3796875" y="1305225"/>
              <a:ext cx="111550" cy="104375"/>
            </a:xfrm>
            <a:custGeom>
              <a:avLst/>
              <a:gdLst/>
              <a:ahLst/>
              <a:cxnLst/>
              <a:rect l="l" t="t" r="r" b="b"/>
              <a:pathLst>
                <a:path w="4462" h="4175" extrusionOk="0">
                  <a:moveTo>
                    <a:pt x="2662" y="176"/>
                  </a:moveTo>
                  <a:cubicBezTo>
                    <a:pt x="1212" y="1"/>
                    <a:pt x="38" y="1438"/>
                    <a:pt x="750" y="2787"/>
                  </a:cubicBezTo>
                  <a:cubicBezTo>
                    <a:pt x="1475" y="4175"/>
                    <a:pt x="3424" y="3950"/>
                    <a:pt x="4424" y="3025"/>
                  </a:cubicBezTo>
                  <a:cubicBezTo>
                    <a:pt x="4461" y="2987"/>
                    <a:pt x="4411" y="2937"/>
                    <a:pt x="4386" y="2962"/>
                  </a:cubicBezTo>
                  <a:cubicBezTo>
                    <a:pt x="3474" y="3612"/>
                    <a:pt x="2012" y="4062"/>
                    <a:pt x="1137" y="3125"/>
                  </a:cubicBezTo>
                  <a:cubicBezTo>
                    <a:pt x="0" y="1900"/>
                    <a:pt x="1075" y="88"/>
                    <a:pt x="2662" y="276"/>
                  </a:cubicBezTo>
                  <a:cubicBezTo>
                    <a:pt x="2724" y="288"/>
                    <a:pt x="2724" y="176"/>
                    <a:pt x="2662" y="1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9"/>
            <p:cNvSpPr/>
            <p:nvPr/>
          </p:nvSpPr>
          <p:spPr>
            <a:xfrm>
              <a:off x="3903100" y="1237750"/>
              <a:ext cx="263700" cy="146850"/>
            </a:xfrm>
            <a:custGeom>
              <a:avLst/>
              <a:gdLst/>
              <a:ahLst/>
              <a:cxnLst/>
              <a:rect l="l" t="t" r="r" b="b"/>
              <a:pathLst>
                <a:path w="10548" h="5874" extrusionOk="0">
                  <a:moveTo>
                    <a:pt x="100" y="5836"/>
                  </a:moveTo>
                  <a:cubicBezTo>
                    <a:pt x="1300" y="4162"/>
                    <a:pt x="2412" y="2062"/>
                    <a:pt x="4324" y="1138"/>
                  </a:cubicBezTo>
                  <a:cubicBezTo>
                    <a:pt x="6086" y="275"/>
                    <a:pt x="8848" y="100"/>
                    <a:pt x="10485" y="1312"/>
                  </a:cubicBezTo>
                  <a:cubicBezTo>
                    <a:pt x="10510" y="1325"/>
                    <a:pt x="10547" y="1275"/>
                    <a:pt x="10522" y="1262"/>
                  </a:cubicBezTo>
                  <a:cubicBezTo>
                    <a:pt x="9073" y="0"/>
                    <a:pt x="6586" y="138"/>
                    <a:pt x="4861" y="725"/>
                  </a:cubicBezTo>
                  <a:cubicBezTo>
                    <a:pt x="2549" y="1512"/>
                    <a:pt x="1350" y="3924"/>
                    <a:pt x="25" y="5799"/>
                  </a:cubicBezTo>
                  <a:cubicBezTo>
                    <a:pt x="0" y="5836"/>
                    <a:pt x="63" y="5874"/>
                    <a:pt x="88" y="58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9"/>
            <p:cNvSpPr/>
            <p:nvPr/>
          </p:nvSpPr>
          <p:spPr>
            <a:xfrm>
              <a:off x="4098975" y="1277425"/>
              <a:ext cx="100925" cy="84375"/>
            </a:xfrm>
            <a:custGeom>
              <a:avLst/>
              <a:gdLst/>
              <a:ahLst/>
              <a:cxnLst/>
              <a:rect l="l" t="t" r="r" b="b"/>
              <a:pathLst>
                <a:path w="4037" h="3375" extrusionOk="0">
                  <a:moveTo>
                    <a:pt x="2875" y="88"/>
                  </a:moveTo>
                  <a:cubicBezTo>
                    <a:pt x="3412" y="1025"/>
                    <a:pt x="3525" y="2400"/>
                    <a:pt x="2375" y="2950"/>
                  </a:cubicBezTo>
                  <a:cubicBezTo>
                    <a:pt x="2087" y="3062"/>
                    <a:pt x="1775" y="3100"/>
                    <a:pt x="1475" y="3062"/>
                  </a:cubicBezTo>
                  <a:cubicBezTo>
                    <a:pt x="1400" y="3050"/>
                    <a:pt x="1325" y="3075"/>
                    <a:pt x="1250" y="3062"/>
                  </a:cubicBezTo>
                  <a:cubicBezTo>
                    <a:pt x="488" y="2937"/>
                    <a:pt x="513" y="2737"/>
                    <a:pt x="438" y="2200"/>
                  </a:cubicBezTo>
                  <a:cubicBezTo>
                    <a:pt x="325" y="1300"/>
                    <a:pt x="938" y="963"/>
                    <a:pt x="1713" y="1113"/>
                  </a:cubicBezTo>
                  <a:cubicBezTo>
                    <a:pt x="2300" y="1225"/>
                    <a:pt x="2600" y="1512"/>
                    <a:pt x="3000" y="1925"/>
                  </a:cubicBezTo>
                  <a:cubicBezTo>
                    <a:pt x="3300" y="2237"/>
                    <a:pt x="3550" y="2562"/>
                    <a:pt x="3999" y="2575"/>
                  </a:cubicBezTo>
                  <a:cubicBezTo>
                    <a:pt x="4024" y="2575"/>
                    <a:pt x="4037" y="2537"/>
                    <a:pt x="3999" y="2537"/>
                  </a:cubicBezTo>
                  <a:cubicBezTo>
                    <a:pt x="3287" y="2425"/>
                    <a:pt x="2900" y="1525"/>
                    <a:pt x="2312" y="1150"/>
                  </a:cubicBezTo>
                  <a:cubicBezTo>
                    <a:pt x="1875" y="850"/>
                    <a:pt x="1325" y="800"/>
                    <a:pt x="838" y="1025"/>
                  </a:cubicBezTo>
                  <a:cubicBezTo>
                    <a:pt x="113" y="1350"/>
                    <a:pt x="0" y="2487"/>
                    <a:pt x="638" y="2987"/>
                  </a:cubicBezTo>
                  <a:cubicBezTo>
                    <a:pt x="1163" y="3375"/>
                    <a:pt x="2237" y="3250"/>
                    <a:pt x="2712" y="2887"/>
                  </a:cubicBezTo>
                  <a:cubicBezTo>
                    <a:pt x="3650" y="2187"/>
                    <a:pt x="3462" y="925"/>
                    <a:pt x="2937" y="38"/>
                  </a:cubicBezTo>
                  <a:cubicBezTo>
                    <a:pt x="2912" y="0"/>
                    <a:pt x="2837" y="38"/>
                    <a:pt x="2875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>
              <a:off x="4206450" y="1331775"/>
              <a:ext cx="55625" cy="13775"/>
            </a:xfrm>
            <a:custGeom>
              <a:avLst/>
              <a:gdLst/>
              <a:ahLst/>
              <a:cxnLst/>
              <a:rect l="l" t="t" r="r" b="b"/>
              <a:pathLst>
                <a:path w="2225" h="551" extrusionOk="0">
                  <a:moveTo>
                    <a:pt x="50" y="476"/>
                  </a:moveTo>
                  <a:cubicBezTo>
                    <a:pt x="750" y="551"/>
                    <a:pt x="1600" y="501"/>
                    <a:pt x="2187" y="76"/>
                  </a:cubicBezTo>
                  <a:cubicBezTo>
                    <a:pt x="2225" y="63"/>
                    <a:pt x="2200" y="1"/>
                    <a:pt x="2162" y="13"/>
                  </a:cubicBezTo>
                  <a:cubicBezTo>
                    <a:pt x="1437" y="251"/>
                    <a:pt x="838" y="476"/>
                    <a:pt x="50" y="401"/>
                  </a:cubicBezTo>
                  <a:cubicBezTo>
                    <a:pt x="0" y="401"/>
                    <a:pt x="0" y="476"/>
                    <a:pt x="50" y="4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>
              <a:off x="3934650" y="1301475"/>
              <a:ext cx="81250" cy="96575"/>
            </a:xfrm>
            <a:custGeom>
              <a:avLst/>
              <a:gdLst/>
              <a:ahLst/>
              <a:cxnLst/>
              <a:rect l="l" t="t" r="r" b="b"/>
              <a:pathLst>
                <a:path w="3250" h="3863" extrusionOk="0">
                  <a:moveTo>
                    <a:pt x="1025" y="26"/>
                  </a:moveTo>
                  <a:cubicBezTo>
                    <a:pt x="463" y="675"/>
                    <a:pt x="0" y="1488"/>
                    <a:pt x="188" y="2375"/>
                  </a:cubicBezTo>
                  <a:cubicBezTo>
                    <a:pt x="363" y="3200"/>
                    <a:pt x="1162" y="3800"/>
                    <a:pt x="2000" y="3837"/>
                  </a:cubicBezTo>
                  <a:cubicBezTo>
                    <a:pt x="2587" y="3862"/>
                    <a:pt x="3249" y="3475"/>
                    <a:pt x="3174" y="2812"/>
                  </a:cubicBezTo>
                  <a:cubicBezTo>
                    <a:pt x="3137" y="2475"/>
                    <a:pt x="2799" y="2050"/>
                    <a:pt x="2512" y="2425"/>
                  </a:cubicBezTo>
                  <a:cubicBezTo>
                    <a:pt x="2475" y="2462"/>
                    <a:pt x="2550" y="2500"/>
                    <a:pt x="2575" y="2462"/>
                  </a:cubicBezTo>
                  <a:cubicBezTo>
                    <a:pt x="3012" y="3300"/>
                    <a:pt x="2862" y="3725"/>
                    <a:pt x="2125" y="3737"/>
                  </a:cubicBezTo>
                  <a:cubicBezTo>
                    <a:pt x="1800" y="3737"/>
                    <a:pt x="1487" y="3650"/>
                    <a:pt x="1212" y="3500"/>
                  </a:cubicBezTo>
                  <a:cubicBezTo>
                    <a:pt x="775" y="3287"/>
                    <a:pt x="463" y="2900"/>
                    <a:pt x="325" y="2437"/>
                  </a:cubicBezTo>
                  <a:cubicBezTo>
                    <a:pt x="75" y="1563"/>
                    <a:pt x="538" y="738"/>
                    <a:pt x="1062" y="63"/>
                  </a:cubicBezTo>
                  <a:cubicBezTo>
                    <a:pt x="1087" y="38"/>
                    <a:pt x="1050" y="1"/>
                    <a:pt x="1025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9"/>
            <p:cNvSpPr/>
            <p:nvPr/>
          </p:nvSpPr>
          <p:spPr>
            <a:xfrm>
              <a:off x="3920275" y="1329900"/>
              <a:ext cx="23150" cy="110625"/>
            </a:xfrm>
            <a:custGeom>
              <a:avLst/>
              <a:gdLst/>
              <a:ahLst/>
              <a:cxnLst/>
              <a:rect l="l" t="t" r="r" b="b"/>
              <a:pathLst>
                <a:path w="926" h="4425" extrusionOk="0">
                  <a:moveTo>
                    <a:pt x="825" y="38"/>
                  </a:moveTo>
                  <a:cubicBezTo>
                    <a:pt x="375" y="551"/>
                    <a:pt x="263" y="1238"/>
                    <a:pt x="188" y="1913"/>
                  </a:cubicBezTo>
                  <a:cubicBezTo>
                    <a:pt x="100" y="2725"/>
                    <a:pt x="13" y="3712"/>
                    <a:pt x="538" y="4400"/>
                  </a:cubicBezTo>
                  <a:cubicBezTo>
                    <a:pt x="563" y="4425"/>
                    <a:pt x="600" y="4400"/>
                    <a:pt x="588" y="4362"/>
                  </a:cubicBezTo>
                  <a:cubicBezTo>
                    <a:pt x="0" y="3250"/>
                    <a:pt x="38" y="1101"/>
                    <a:pt x="888" y="101"/>
                  </a:cubicBezTo>
                  <a:cubicBezTo>
                    <a:pt x="925" y="63"/>
                    <a:pt x="863" y="1"/>
                    <a:pt x="825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9"/>
            <p:cNvSpPr/>
            <p:nvPr/>
          </p:nvSpPr>
          <p:spPr>
            <a:xfrm>
              <a:off x="3931200" y="1439875"/>
              <a:ext cx="11900" cy="11900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126" y="38"/>
                  </a:moveTo>
                  <a:cubicBezTo>
                    <a:pt x="213" y="1"/>
                    <a:pt x="313" y="13"/>
                    <a:pt x="388" y="88"/>
                  </a:cubicBezTo>
                  <a:cubicBezTo>
                    <a:pt x="451" y="151"/>
                    <a:pt x="476" y="238"/>
                    <a:pt x="451" y="326"/>
                  </a:cubicBezTo>
                  <a:cubicBezTo>
                    <a:pt x="451" y="363"/>
                    <a:pt x="438" y="388"/>
                    <a:pt x="413" y="413"/>
                  </a:cubicBezTo>
                  <a:cubicBezTo>
                    <a:pt x="388" y="438"/>
                    <a:pt x="351" y="451"/>
                    <a:pt x="313" y="463"/>
                  </a:cubicBezTo>
                  <a:cubicBezTo>
                    <a:pt x="188" y="476"/>
                    <a:pt x="63" y="413"/>
                    <a:pt x="13" y="288"/>
                  </a:cubicBezTo>
                  <a:cubicBezTo>
                    <a:pt x="1" y="163"/>
                    <a:pt x="101" y="51"/>
                    <a:pt x="238" y="5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>
              <a:off x="3926825" y="1437075"/>
              <a:ext cx="22225" cy="17200"/>
            </a:xfrm>
            <a:custGeom>
              <a:avLst/>
              <a:gdLst/>
              <a:ahLst/>
              <a:cxnLst/>
              <a:rect l="l" t="t" r="r" b="b"/>
              <a:pathLst>
                <a:path w="889" h="688" extrusionOk="0">
                  <a:moveTo>
                    <a:pt x="313" y="213"/>
                  </a:moveTo>
                  <a:cubicBezTo>
                    <a:pt x="588" y="238"/>
                    <a:pt x="651" y="313"/>
                    <a:pt x="476" y="413"/>
                  </a:cubicBezTo>
                  <a:cubicBezTo>
                    <a:pt x="313" y="600"/>
                    <a:pt x="301" y="525"/>
                    <a:pt x="413" y="200"/>
                  </a:cubicBezTo>
                  <a:cubicBezTo>
                    <a:pt x="451" y="175"/>
                    <a:pt x="451" y="113"/>
                    <a:pt x="401" y="113"/>
                  </a:cubicBezTo>
                  <a:cubicBezTo>
                    <a:pt x="1" y="113"/>
                    <a:pt x="88" y="688"/>
                    <a:pt x="488" y="625"/>
                  </a:cubicBezTo>
                  <a:cubicBezTo>
                    <a:pt x="888" y="563"/>
                    <a:pt x="663" y="0"/>
                    <a:pt x="276" y="88"/>
                  </a:cubicBezTo>
                  <a:cubicBezTo>
                    <a:pt x="213" y="113"/>
                    <a:pt x="238" y="213"/>
                    <a:pt x="313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9"/>
            <p:cNvSpPr/>
            <p:nvPr/>
          </p:nvSpPr>
          <p:spPr>
            <a:xfrm>
              <a:off x="4168650" y="1271800"/>
              <a:ext cx="2825" cy="3150"/>
            </a:xfrm>
            <a:custGeom>
              <a:avLst/>
              <a:gdLst/>
              <a:ahLst/>
              <a:cxnLst/>
              <a:rect l="l" t="t" r="r" b="b"/>
              <a:pathLst>
                <a:path w="113" h="126" extrusionOk="0">
                  <a:moveTo>
                    <a:pt x="25" y="63"/>
                  </a:moveTo>
                  <a:lnTo>
                    <a:pt x="38" y="100"/>
                  </a:lnTo>
                  <a:cubicBezTo>
                    <a:pt x="50" y="125"/>
                    <a:pt x="88" y="125"/>
                    <a:pt x="100" y="100"/>
                  </a:cubicBezTo>
                  <a:lnTo>
                    <a:pt x="100" y="63"/>
                  </a:lnTo>
                  <a:cubicBezTo>
                    <a:pt x="113" y="0"/>
                    <a:pt x="0" y="0"/>
                    <a:pt x="13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9"/>
            <p:cNvSpPr/>
            <p:nvPr/>
          </p:nvSpPr>
          <p:spPr>
            <a:xfrm>
              <a:off x="4259250" y="1315225"/>
              <a:ext cx="41875" cy="17825"/>
            </a:xfrm>
            <a:custGeom>
              <a:avLst/>
              <a:gdLst/>
              <a:ahLst/>
              <a:cxnLst/>
              <a:rect l="l" t="t" r="r" b="b"/>
              <a:pathLst>
                <a:path w="1675" h="713" extrusionOk="0">
                  <a:moveTo>
                    <a:pt x="125" y="650"/>
                  </a:moveTo>
                  <a:cubicBezTo>
                    <a:pt x="225" y="388"/>
                    <a:pt x="650" y="275"/>
                    <a:pt x="875" y="238"/>
                  </a:cubicBezTo>
                  <a:cubicBezTo>
                    <a:pt x="1125" y="200"/>
                    <a:pt x="1375" y="200"/>
                    <a:pt x="1612" y="250"/>
                  </a:cubicBezTo>
                  <a:cubicBezTo>
                    <a:pt x="1675" y="250"/>
                    <a:pt x="1675" y="163"/>
                    <a:pt x="1625" y="150"/>
                  </a:cubicBezTo>
                  <a:cubicBezTo>
                    <a:pt x="1175" y="0"/>
                    <a:pt x="225" y="88"/>
                    <a:pt x="25" y="613"/>
                  </a:cubicBezTo>
                  <a:cubicBezTo>
                    <a:pt x="0" y="675"/>
                    <a:pt x="100" y="713"/>
                    <a:pt x="125" y="6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9"/>
            <p:cNvSpPr/>
            <p:nvPr/>
          </p:nvSpPr>
          <p:spPr>
            <a:xfrm>
              <a:off x="4259250" y="1317725"/>
              <a:ext cx="42200" cy="19700"/>
            </a:xfrm>
            <a:custGeom>
              <a:avLst/>
              <a:gdLst/>
              <a:ahLst/>
              <a:cxnLst/>
              <a:rect l="l" t="t" r="r" b="b"/>
              <a:pathLst>
                <a:path w="1688" h="788" extrusionOk="0">
                  <a:moveTo>
                    <a:pt x="1587" y="50"/>
                  </a:moveTo>
                  <a:cubicBezTo>
                    <a:pt x="1175" y="425"/>
                    <a:pt x="638" y="600"/>
                    <a:pt x="88" y="550"/>
                  </a:cubicBezTo>
                  <a:cubicBezTo>
                    <a:pt x="25" y="550"/>
                    <a:pt x="0" y="625"/>
                    <a:pt x="63" y="650"/>
                  </a:cubicBezTo>
                  <a:cubicBezTo>
                    <a:pt x="575" y="788"/>
                    <a:pt x="1287" y="475"/>
                    <a:pt x="1650" y="113"/>
                  </a:cubicBezTo>
                  <a:cubicBezTo>
                    <a:pt x="1687" y="75"/>
                    <a:pt x="1625" y="0"/>
                    <a:pt x="1587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9"/>
            <p:cNvSpPr/>
            <p:nvPr/>
          </p:nvSpPr>
          <p:spPr>
            <a:xfrm>
              <a:off x="4198950" y="1341475"/>
              <a:ext cx="33450" cy="30325"/>
            </a:xfrm>
            <a:custGeom>
              <a:avLst/>
              <a:gdLst/>
              <a:ahLst/>
              <a:cxnLst/>
              <a:rect l="l" t="t" r="r" b="b"/>
              <a:pathLst>
                <a:path w="1338" h="1213" extrusionOk="0">
                  <a:moveTo>
                    <a:pt x="50" y="100"/>
                  </a:moveTo>
                  <a:cubicBezTo>
                    <a:pt x="363" y="88"/>
                    <a:pt x="625" y="263"/>
                    <a:pt x="863" y="450"/>
                  </a:cubicBezTo>
                  <a:cubicBezTo>
                    <a:pt x="1088" y="625"/>
                    <a:pt x="1238" y="887"/>
                    <a:pt x="1250" y="1162"/>
                  </a:cubicBezTo>
                  <a:cubicBezTo>
                    <a:pt x="1250" y="1212"/>
                    <a:pt x="1338" y="1200"/>
                    <a:pt x="1325" y="1162"/>
                  </a:cubicBezTo>
                  <a:cubicBezTo>
                    <a:pt x="1325" y="850"/>
                    <a:pt x="1175" y="563"/>
                    <a:pt x="925" y="388"/>
                  </a:cubicBezTo>
                  <a:cubicBezTo>
                    <a:pt x="663" y="188"/>
                    <a:pt x="400" y="0"/>
                    <a:pt x="50" y="25"/>
                  </a:cubicBezTo>
                  <a:cubicBezTo>
                    <a:pt x="0" y="25"/>
                    <a:pt x="0" y="113"/>
                    <a:pt x="50" y="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9"/>
            <p:cNvSpPr/>
            <p:nvPr/>
          </p:nvSpPr>
          <p:spPr>
            <a:xfrm>
              <a:off x="4199250" y="1342100"/>
              <a:ext cx="33475" cy="29375"/>
            </a:xfrm>
            <a:custGeom>
              <a:avLst/>
              <a:gdLst/>
              <a:ahLst/>
              <a:cxnLst/>
              <a:rect l="l" t="t" r="r" b="b"/>
              <a:pathLst>
                <a:path w="1339" h="1175" extrusionOk="0">
                  <a:moveTo>
                    <a:pt x="1288" y="1100"/>
                  </a:moveTo>
                  <a:cubicBezTo>
                    <a:pt x="1026" y="1012"/>
                    <a:pt x="776" y="887"/>
                    <a:pt x="551" y="713"/>
                  </a:cubicBezTo>
                  <a:cubicBezTo>
                    <a:pt x="313" y="538"/>
                    <a:pt x="263" y="288"/>
                    <a:pt x="113" y="63"/>
                  </a:cubicBezTo>
                  <a:cubicBezTo>
                    <a:pt x="76" y="0"/>
                    <a:pt x="1" y="38"/>
                    <a:pt x="13" y="100"/>
                  </a:cubicBezTo>
                  <a:cubicBezTo>
                    <a:pt x="126" y="688"/>
                    <a:pt x="713" y="1087"/>
                    <a:pt x="1263" y="1175"/>
                  </a:cubicBezTo>
                  <a:cubicBezTo>
                    <a:pt x="1313" y="1175"/>
                    <a:pt x="1338" y="1112"/>
                    <a:pt x="1288" y="1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9"/>
            <p:cNvSpPr/>
            <p:nvPr/>
          </p:nvSpPr>
          <p:spPr>
            <a:xfrm>
              <a:off x="3890900" y="1349275"/>
              <a:ext cx="38775" cy="86875"/>
            </a:xfrm>
            <a:custGeom>
              <a:avLst/>
              <a:gdLst/>
              <a:ahLst/>
              <a:cxnLst/>
              <a:rect l="l" t="t" r="r" b="b"/>
              <a:pathLst>
                <a:path w="1551" h="3475" extrusionOk="0">
                  <a:moveTo>
                    <a:pt x="1450" y="51"/>
                  </a:moveTo>
                  <a:cubicBezTo>
                    <a:pt x="725" y="1038"/>
                    <a:pt x="238" y="2175"/>
                    <a:pt x="13" y="3387"/>
                  </a:cubicBezTo>
                  <a:cubicBezTo>
                    <a:pt x="1" y="3450"/>
                    <a:pt x="101" y="3475"/>
                    <a:pt x="113" y="3412"/>
                  </a:cubicBezTo>
                  <a:cubicBezTo>
                    <a:pt x="338" y="2213"/>
                    <a:pt x="813" y="1075"/>
                    <a:pt x="1513" y="88"/>
                  </a:cubicBezTo>
                  <a:cubicBezTo>
                    <a:pt x="1550" y="38"/>
                    <a:pt x="1475" y="1"/>
                    <a:pt x="1450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9"/>
            <p:cNvSpPr/>
            <p:nvPr/>
          </p:nvSpPr>
          <p:spPr>
            <a:xfrm>
              <a:off x="3880600" y="1433625"/>
              <a:ext cx="18150" cy="16600"/>
            </a:xfrm>
            <a:custGeom>
              <a:avLst/>
              <a:gdLst/>
              <a:ahLst/>
              <a:cxnLst/>
              <a:rect l="l" t="t" r="r" b="b"/>
              <a:pathLst>
                <a:path w="726" h="664" extrusionOk="0">
                  <a:moveTo>
                    <a:pt x="475" y="151"/>
                  </a:moveTo>
                  <a:cubicBezTo>
                    <a:pt x="363" y="176"/>
                    <a:pt x="350" y="188"/>
                    <a:pt x="438" y="176"/>
                  </a:cubicBezTo>
                  <a:cubicBezTo>
                    <a:pt x="475" y="163"/>
                    <a:pt x="513" y="163"/>
                    <a:pt x="550" y="176"/>
                  </a:cubicBezTo>
                  <a:cubicBezTo>
                    <a:pt x="588" y="176"/>
                    <a:pt x="600" y="113"/>
                    <a:pt x="563" y="101"/>
                  </a:cubicBezTo>
                  <a:cubicBezTo>
                    <a:pt x="350" y="1"/>
                    <a:pt x="0" y="238"/>
                    <a:pt x="250" y="451"/>
                  </a:cubicBezTo>
                  <a:cubicBezTo>
                    <a:pt x="513" y="663"/>
                    <a:pt x="725" y="288"/>
                    <a:pt x="538" y="88"/>
                  </a:cubicBezTo>
                  <a:cubicBezTo>
                    <a:pt x="500" y="38"/>
                    <a:pt x="450" y="101"/>
                    <a:pt x="475" y="1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9"/>
            <p:cNvSpPr/>
            <p:nvPr/>
          </p:nvSpPr>
          <p:spPr>
            <a:xfrm>
              <a:off x="3936525" y="1338025"/>
              <a:ext cx="30325" cy="81875"/>
            </a:xfrm>
            <a:custGeom>
              <a:avLst/>
              <a:gdLst/>
              <a:ahLst/>
              <a:cxnLst/>
              <a:rect l="l" t="t" r="r" b="b"/>
              <a:pathLst>
                <a:path w="1213" h="3275" extrusionOk="0">
                  <a:moveTo>
                    <a:pt x="125" y="63"/>
                  </a:moveTo>
                  <a:cubicBezTo>
                    <a:pt x="0" y="1163"/>
                    <a:pt x="213" y="2538"/>
                    <a:pt x="1150" y="3262"/>
                  </a:cubicBezTo>
                  <a:cubicBezTo>
                    <a:pt x="1175" y="3275"/>
                    <a:pt x="1212" y="3250"/>
                    <a:pt x="1187" y="3212"/>
                  </a:cubicBezTo>
                  <a:cubicBezTo>
                    <a:pt x="413" y="2275"/>
                    <a:pt x="88" y="1275"/>
                    <a:pt x="225" y="63"/>
                  </a:cubicBezTo>
                  <a:cubicBezTo>
                    <a:pt x="225" y="1"/>
                    <a:pt x="138" y="1"/>
                    <a:pt x="125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9"/>
            <p:cNvSpPr/>
            <p:nvPr/>
          </p:nvSpPr>
          <p:spPr>
            <a:xfrm>
              <a:off x="3963375" y="1414575"/>
              <a:ext cx="13475" cy="15650"/>
            </a:xfrm>
            <a:custGeom>
              <a:avLst/>
              <a:gdLst/>
              <a:ahLst/>
              <a:cxnLst/>
              <a:rect l="l" t="t" r="r" b="b"/>
              <a:pathLst>
                <a:path w="539" h="626" extrusionOk="0">
                  <a:moveTo>
                    <a:pt x="413" y="263"/>
                  </a:moveTo>
                  <a:cubicBezTo>
                    <a:pt x="326" y="263"/>
                    <a:pt x="313" y="275"/>
                    <a:pt x="363" y="338"/>
                  </a:cubicBezTo>
                  <a:cubicBezTo>
                    <a:pt x="388" y="363"/>
                    <a:pt x="426" y="350"/>
                    <a:pt x="438" y="313"/>
                  </a:cubicBezTo>
                  <a:cubicBezTo>
                    <a:pt x="438" y="25"/>
                    <a:pt x="1" y="0"/>
                    <a:pt x="38" y="300"/>
                  </a:cubicBezTo>
                  <a:cubicBezTo>
                    <a:pt x="38" y="625"/>
                    <a:pt x="538" y="575"/>
                    <a:pt x="488" y="263"/>
                  </a:cubicBezTo>
                  <a:cubicBezTo>
                    <a:pt x="476" y="225"/>
                    <a:pt x="426" y="225"/>
                    <a:pt x="413" y="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9"/>
            <p:cNvSpPr/>
            <p:nvPr/>
          </p:nvSpPr>
          <p:spPr>
            <a:xfrm>
              <a:off x="4139900" y="1254625"/>
              <a:ext cx="237775" cy="60000"/>
            </a:xfrm>
            <a:custGeom>
              <a:avLst/>
              <a:gdLst/>
              <a:ahLst/>
              <a:cxnLst/>
              <a:rect l="l" t="t" r="r" b="b"/>
              <a:pathLst>
                <a:path w="9511" h="2400" extrusionOk="0">
                  <a:moveTo>
                    <a:pt x="38" y="75"/>
                  </a:moveTo>
                  <a:cubicBezTo>
                    <a:pt x="1813" y="762"/>
                    <a:pt x="3137" y="1475"/>
                    <a:pt x="5049" y="1662"/>
                  </a:cubicBezTo>
                  <a:cubicBezTo>
                    <a:pt x="6774" y="1837"/>
                    <a:pt x="8023" y="1437"/>
                    <a:pt x="9448" y="475"/>
                  </a:cubicBezTo>
                  <a:cubicBezTo>
                    <a:pt x="9511" y="438"/>
                    <a:pt x="9448" y="338"/>
                    <a:pt x="9386" y="375"/>
                  </a:cubicBezTo>
                  <a:cubicBezTo>
                    <a:pt x="6061" y="2400"/>
                    <a:pt x="3387" y="1262"/>
                    <a:pt x="63" y="13"/>
                  </a:cubicBezTo>
                  <a:cubicBezTo>
                    <a:pt x="26" y="0"/>
                    <a:pt x="1" y="50"/>
                    <a:pt x="38" y="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9"/>
            <p:cNvSpPr/>
            <p:nvPr/>
          </p:nvSpPr>
          <p:spPr>
            <a:xfrm>
              <a:off x="3860900" y="1309600"/>
              <a:ext cx="31900" cy="49400"/>
            </a:xfrm>
            <a:custGeom>
              <a:avLst/>
              <a:gdLst/>
              <a:ahLst/>
              <a:cxnLst/>
              <a:rect l="l" t="t" r="r" b="b"/>
              <a:pathLst>
                <a:path w="1276" h="1976" extrusionOk="0">
                  <a:moveTo>
                    <a:pt x="38" y="63"/>
                  </a:moveTo>
                  <a:cubicBezTo>
                    <a:pt x="451" y="151"/>
                    <a:pt x="851" y="350"/>
                    <a:pt x="1026" y="763"/>
                  </a:cubicBezTo>
                  <a:cubicBezTo>
                    <a:pt x="1251" y="1263"/>
                    <a:pt x="976" y="1838"/>
                    <a:pt x="401" y="1863"/>
                  </a:cubicBezTo>
                  <a:cubicBezTo>
                    <a:pt x="326" y="1850"/>
                    <a:pt x="326" y="1963"/>
                    <a:pt x="401" y="1975"/>
                  </a:cubicBezTo>
                  <a:cubicBezTo>
                    <a:pt x="901" y="1963"/>
                    <a:pt x="1276" y="1538"/>
                    <a:pt x="1213" y="1050"/>
                  </a:cubicBezTo>
                  <a:cubicBezTo>
                    <a:pt x="1163" y="438"/>
                    <a:pt x="613" y="101"/>
                    <a:pt x="63" y="1"/>
                  </a:cubicBezTo>
                  <a:cubicBezTo>
                    <a:pt x="26" y="1"/>
                    <a:pt x="1" y="51"/>
                    <a:pt x="51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9"/>
            <p:cNvSpPr/>
            <p:nvPr/>
          </p:nvSpPr>
          <p:spPr>
            <a:xfrm>
              <a:off x="4075225" y="1283975"/>
              <a:ext cx="62825" cy="31575"/>
            </a:xfrm>
            <a:custGeom>
              <a:avLst/>
              <a:gdLst/>
              <a:ahLst/>
              <a:cxnLst/>
              <a:rect l="l" t="t" r="r" b="b"/>
              <a:pathLst>
                <a:path w="2513" h="1263" extrusionOk="0">
                  <a:moveTo>
                    <a:pt x="2450" y="651"/>
                  </a:moveTo>
                  <a:cubicBezTo>
                    <a:pt x="2150" y="638"/>
                    <a:pt x="1850" y="701"/>
                    <a:pt x="1588" y="851"/>
                  </a:cubicBezTo>
                  <a:cubicBezTo>
                    <a:pt x="888" y="1151"/>
                    <a:pt x="201" y="851"/>
                    <a:pt x="88" y="51"/>
                  </a:cubicBezTo>
                  <a:cubicBezTo>
                    <a:pt x="88" y="1"/>
                    <a:pt x="13" y="13"/>
                    <a:pt x="26" y="51"/>
                  </a:cubicBezTo>
                  <a:cubicBezTo>
                    <a:pt x="1" y="501"/>
                    <a:pt x="276" y="901"/>
                    <a:pt x="701" y="1051"/>
                  </a:cubicBezTo>
                  <a:cubicBezTo>
                    <a:pt x="1325" y="1263"/>
                    <a:pt x="1825" y="713"/>
                    <a:pt x="2450" y="738"/>
                  </a:cubicBezTo>
                  <a:cubicBezTo>
                    <a:pt x="2513" y="738"/>
                    <a:pt x="2513" y="651"/>
                    <a:pt x="2450" y="6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9"/>
            <p:cNvSpPr/>
            <p:nvPr/>
          </p:nvSpPr>
          <p:spPr>
            <a:xfrm>
              <a:off x="4073975" y="1268675"/>
              <a:ext cx="30950" cy="21275"/>
            </a:xfrm>
            <a:custGeom>
              <a:avLst/>
              <a:gdLst/>
              <a:ahLst/>
              <a:cxnLst/>
              <a:rect l="l" t="t" r="r" b="b"/>
              <a:pathLst>
                <a:path w="1238" h="851" extrusionOk="0">
                  <a:moveTo>
                    <a:pt x="188" y="800"/>
                  </a:moveTo>
                  <a:cubicBezTo>
                    <a:pt x="1" y="275"/>
                    <a:pt x="851" y="38"/>
                    <a:pt x="1175" y="288"/>
                  </a:cubicBezTo>
                  <a:cubicBezTo>
                    <a:pt x="1200" y="313"/>
                    <a:pt x="1238" y="263"/>
                    <a:pt x="1225" y="238"/>
                  </a:cubicBezTo>
                  <a:cubicBezTo>
                    <a:pt x="1063" y="0"/>
                    <a:pt x="676" y="63"/>
                    <a:pt x="451" y="163"/>
                  </a:cubicBezTo>
                  <a:cubicBezTo>
                    <a:pt x="176" y="275"/>
                    <a:pt x="1" y="525"/>
                    <a:pt x="113" y="813"/>
                  </a:cubicBezTo>
                  <a:cubicBezTo>
                    <a:pt x="138" y="850"/>
                    <a:pt x="201" y="838"/>
                    <a:pt x="188" y="8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9"/>
            <p:cNvSpPr/>
            <p:nvPr/>
          </p:nvSpPr>
          <p:spPr>
            <a:xfrm>
              <a:off x="3834050" y="1371450"/>
              <a:ext cx="81250" cy="56275"/>
            </a:xfrm>
            <a:custGeom>
              <a:avLst/>
              <a:gdLst/>
              <a:ahLst/>
              <a:cxnLst/>
              <a:rect l="l" t="t" r="r" b="b"/>
              <a:pathLst>
                <a:path w="3250" h="2251" extrusionOk="0">
                  <a:moveTo>
                    <a:pt x="3162" y="38"/>
                  </a:moveTo>
                  <a:cubicBezTo>
                    <a:pt x="2362" y="988"/>
                    <a:pt x="1475" y="2063"/>
                    <a:pt x="88" y="1875"/>
                  </a:cubicBezTo>
                  <a:cubicBezTo>
                    <a:pt x="25" y="1863"/>
                    <a:pt x="0" y="1950"/>
                    <a:pt x="63" y="1963"/>
                  </a:cubicBezTo>
                  <a:cubicBezTo>
                    <a:pt x="1462" y="2250"/>
                    <a:pt x="2425" y="1051"/>
                    <a:pt x="3224" y="88"/>
                  </a:cubicBezTo>
                  <a:cubicBezTo>
                    <a:pt x="3249" y="51"/>
                    <a:pt x="3199" y="1"/>
                    <a:pt x="3162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9"/>
            <p:cNvSpPr/>
            <p:nvPr/>
          </p:nvSpPr>
          <p:spPr>
            <a:xfrm>
              <a:off x="4063675" y="1320225"/>
              <a:ext cx="30950" cy="15025"/>
            </a:xfrm>
            <a:custGeom>
              <a:avLst/>
              <a:gdLst/>
              <a:ahLst/>
              <a:cxnLst/>
              <a:rect l="l" t="t" r="r" b="b"/>
              <a:pathLst>
                <a:path w="1238" h="601" extrusionOk="0">
                  <a:moveTo>
                    <a:pt x="1175" y="13"/>
                  </a:moveTo>
                  <a:cubicBezTo>
                    <a:pt x="950" y="0"/>
                    <a:pt x="725" y="50"/>
                    <a:pt x="525" y="163"/>
                  </a:cubicBezTo>
                  <a:cubicBezTo>
                    <a:pt x="325" y="225"/>
                    <a:pt x="150" y="350"/>
                    <a:pt x="25" y="513"/>
                  </a:cubicBezTo>
                  <a:cubicBezTo>
                    <a:pt x="0" y="563"/>
                    <a:pt x="50" y="600"/>
                    <a:pt x="100" y="575"/>
                  </a:cubicBezTo>
                  <a:cubicBezTo>
                    <a:pt x="388" y="288"/>
                    <a:pt x="763" y="125"/>
                    <a:pt x="1175" y="100"/>
                  </a:cubicBezTo>
                  <a:cubicBezTo>
                    <a:pt x="1238" y="100"/>
                    <a:pt x="1225" y="13"/>
                    <a:pt x="1175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9"/>
            <p:cNvSpPr/>
            <p:nvPr/>
          </p:nvSpPr>
          <p:spPr>
            <a:xfrm>
              <a:off x="4063350" y="1319900"/>
              <a:ext cx="34075" cy="21900"/>
            </a:xfrm>
            <a:custGeom>
              <a:avLst/>
              <a:gdLst/>
              <a:ahLst/>
              <a:cxnLst/>
              <a:rect l="l" t="t" r="r" b="b"/>
              <a:pathLst>
                <a:path w="1363" h="876" extrusionOk="0">
                  <a:moveTo>
                    <a:pt x="51" y="638"/>
                  </a:moveTo>
                  <a:cubicBezTo>
                    <a:pt x="538" y="876"/>
                    <a:pt x="1151" y="576"/>
                    <a:pt x="1338" y="88"/>
                  </a:cubicBezTo>
                  <a:cubicBezTo>
                    <a:pt x="1363" y="38"/>
                    <a:pt x="1276" y="1"/>
                    <a:pt x="1251" y="51"/>
                  </a:cubicBezTo>
                  <a:cubicBezTo>
                    <a:pt x="1051" y="463"/>
                    <a:pt x="538" y="763"/>
                    <a:pt x="101" y="551"/>
                  </a:cubicBezTo>
                  <a:cubicBezTo>
                    <a:pt x="51" y="526"/>
                    <a:pt x="1" y="601"/>
                    <a:pt x="51" y="6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9"/>
            <p:cNvSpPr/>
            <p:nvPr/>
          </p:nvSpPr>
          <p:spPr>
            <a:xfrm>
              <a:off x="4299850" y="1278975"/>
              <a:ext cx="132500" cy="60025"/>
            </a:xfrm>
            <a:custGeom>
              <a:avLst/>
              <a:gdLst/>
              <a:ahLst/>
              <a:cxnLst/>
              <a:rect l="l" t="t" r="r" b="b"/>
              <a:pathLst>
                <a:path w="5300" h="2401" extrusionOk="0">
                  <a:moveTo>
                    <a:pt x="63" y="651"/>
                  </a:moveTo>
                  <a:cubicBezTo>
                    <a:pt x="1600" y="363"/>
                    <a:pt x="4912" y="51"/>
                    <a:pt x="5224" y="2350"/>
                  </a:cubicBezTo>
                  <a:cubicBezTo>
                    <a:pt x="5224" y="2388"/>
                    <a:pt x="5299" y="2400"/>
                    <a:pt x="5287" y="2350"/>
                  </a:cubicBezTo>
                  <a:cubicBezTo>
                    <a:pt x="5075" y="1"/>
                    <a:pt x="1638" y="276"/>
                    <a:pt x="51" y="576"/>
                  </a:cubicBezTo>
                  <a:cubicBezTo>
                    <a:pt x="1" y="588"/>
                    <a:pt x="26" y="663"/>
                    <a:pt x="76" y="6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9"/>
            <p:cNvSpPr/>
            <p:nvPr/>
          </p:nvSpPr>
          <p:spPr>
            <a:xfrm>
              <a:off x="4363900" y="1311175"/>
              <a:ext cx="60950" cy="65000"/>
            </a:xfrm>
            <a:custGeom>
              <a:avLst/>
              <a:gdLst/>
              <a:ahLst/>
              <a:cxnLst/>
              <a:rect l="l" t="t" r="r" b="b"/>
              <a:pathLst>
                <a:path w="2438" h="2600" extrusionOk="0">
                  <a:moveTo>
                    <a:pt x="1463" y="75"/>
                  </a:moveTo>
                  <a:cubicBezTo>
                    <a:pt x="2088" y="400"/>
                    <a:pt x="2350" y="1175"/>
                    <a:pt x="1938" y="1762"/>
                  </a:cubicBezTo>
                  <a:cubicBezTo>
                    <a:pt x="1550" y="2299"/>
                    <a:pt x="588" y="2474"/>
                    <a:pt x="113" y="1950"/>
                  </a:cubicBezTo>
                  <a:cubicBezTo>
                    <a:pt x="76" y="1900"/>
                    <a:pt x="1" y="1975"/>
                    <a:pt x="38" y="2025"/>
                  </a:cubicBezTo>
                  <a:cubicBezTo>
                    <a:pt x="538" y="2599"/>
                    <a:pt x="1600" y="2412"/>
                    <a:pt x="2013" y="1825"/>
                  </a:cubicBezTo>
                  <a:cubicBezTo>
                    <a:pt x="2438" y="1187"/>
                    <a:pt x="2200" y="325"/>
                    <a:pt x="1500" y="13"/>
                  </a:cubicBezTo>
                  <a:cubicBezTo>
                    <a:pt x="1463" y="0"/>
                    <a:pt x="1438" y="50"/>
                    <a:pt x="1475" y="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9"/>
            <p:cNvSpPr/>
            <p:nvPr/>
          </p:nvSpPr>
          <p:spPr>
            <a:xfrm>
              <a:off x="4353900" y="1318975"/>
              <a:ext cx="35950" cy="46575"/>
            </a:xfrm>
            <a:custGeom>
              <a:avLst/>
              <a:gdLst/>
              <a:ahLst/>
              <a:cxnLst/>
              <a:rect l="l" t="t" r="r" b="b"/>
              <a:pathLst>
                <a:path w="1438" h="1863" extrusionOk="0">
                  <a:moveTo>
                    <a:pt x="726" y="1787"/>
                  </a:moveTo>
                  <a:cubicBezTo>
                    <a:pt x="326" y="1600"/>
                    <a:pt x="138" y="1138"/>
                    <a:pt x="301" y="725"/>
                  </a:cubicBezTo>
                  <a:cubicBezTo>
                    <a:pt x="476" y="275"/>
                    <a:pt x="926" y="163"/>
                    <a:pt x="1363" y="288"/>
                  </a:cubicBezTo>
                  <a:cubicBezTo>
                    <a:pt x="1400" y="300"/>
                    <a:pt x="1438" y="225"/>
                    <a:pt x="1388" y="200"/>
                  </a:cubicBezTo>
                  <a:cubicBezTo>
                    <a:pt x="938" y="0"/>
                    <a:pt x="401" y="213"/>
                    <a:pt x="201" y="675"/>
                  </a:cubicBezTo>
                  <a:cubicBezTo>
                    <a:pt x="1" y="1138"/>
                    <a:pt x="226" y="1675"/>
                    <a:pt x="688" y="1850"/>
                  </a:cubicBezTo>
                  <a:cubicBezTo>
                    <a:pt x="738" y="1862"/>
                    <a:pt x="763" y="1812"/>
                    <a:pt x="726" y="17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9"/>
            <p:cNvSpPr/>
            <p:nvPr/>
          </p:nvSpPr>
          <p:spPr>
            <a:xfrm>
              <a:off x="4384200" y="1322725"/>
              <a:ext cx="17225" cy="30650"/>
            </a:xfrm>
            <a:custGeom>
              <a:avLst/>
              <a:gdLst/>
              <a:ahLst/>
              <a:cxnLst/>
              <a:rect l="l" t="t" r="r" b="b"/>
              <a:pathLst>
                <a:path w="689" h="1226" extrusionOk="0">
                  <a:moveTo>
                    <a:pt x="51" y="113"/>
                  </a:moveTo>
                  <a:cubicBezTo>
                    <a:pt x="638" y="75"/>
                    <a:pt x="688" y="1225"/>
                    <a:pt x="76" y="1038"/>
                  </a:cubicBezTo>
                  <a:cubicBezTo>
                    <a:pt x="26" y="1013"/>
                    <a:pt x="1" y="1100"/>
                    <a:pt x="63" y="1125"/>
                  </a:cubicBezTo>
                  <a:cubicBezTo>
                    <a:pt x="351" y="1213"/>
                    <a:pt x="638" y="988"/>
                    <a:pt x="626" y="688"/>
                  </a:cubicBezTo>
                  <a:cubicBezTo>
                    <a:pt x="626" y="375"/>
                    <a:pt x="388" y="0"/>
                    <a:pt x="38" y="38"/>
                  </a:cubicBezTo>
                  <a:cubicBezTo>
                    <a:pt x="1" y="38"/>
                    <a:pt x="1" y="113"/>
                    <a:pt x="51" y="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9"/>
            <p:cNvSpPr/>
            <p:nvPr/>
          </p:nvSpPr>
          <p:spPr>
            <a:xfrm>
              <a:off x="4100225" y="1312425"/>
              <a:ext cx="55325" cy="71550"/>
            </a:xfrm>
            <a:custGeom>
              <a:avLst/>
              <a:gdLst/>
              <a:ahLst/>
              <a:cxnLst/>
              <a:rect l="l" t="t" r="r" b="b"/>
              <a:pathLst>
                <a:path w="2213" h="2862" extrusionOk="0">
                  <a:moveTo>
                    <a:pt x="375" y="50"/>
                  </a:moveTo>
                  <a:cubicBezTo>
                    <a:pt x="0" y="1325"/>
                    <a:pt x="775" y="2762"/>
                    <a:pt x="2175" y="2862"/>
                  </a:cubicBezTo>
                  <a:cubicBezTo>
                    <a:pt x="2200" y="2862"/>
                    <a:pt x="2212" y="2812"/>
                    <a:pt x="2175" y="2812"/>
                  </a:cubicBezTo>
                  <a:cubicBezTo>
                    <a:pt x="913" y="2474"/>
                    <a:pt x="100" y="1400"/>
                    <a:pt x="450" y="75"/>
                  </a:cubicBezTo>
                  <a:cubicBezTo>
                    <a:pt x="463" y="25"/>
                    <a:pt x="388" y="0"/>
                    <a:pt x="375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9"/>
            <p:cNvSpPr/>
            <p:nvPr/>
          </p:nvSpPr>
          <p:spPr>
            <a:xfrm>
              <a:off x="3780925" y="1389575"/>
              <a:ext cx="20025" cy="15350"/>
            </a:xfrm>
            <a:custGeom>
              <a:avLst/>
              <a:gdLst/>
              <a:ahLst/>
              <a:cxnLst/>
              <a:rect l="l" t="t" r="r" b="b"/>
              <a:pathLst>
                <a:path w="801" h="614" extrusionOk="0">
                  <a:moveTo>
                    <a:pt x="676" y="51"/>
                  </a:moveTo>
                  <a:cubicBezTo>
                    <a:pt x="538" y="276"/>
                    <a:pt x="301" y="438"/>
                    <a:pt x="38" y="501"/>
                  </a:cubicBezTo>
                  <a:cubicBezTo>
                    <a:pt x="1" y="526"/>
                    <a:pt x="1" y="613"/>
                    <a:pt x="63" y="601"/>
                  </a:cubicBezTo>
                  <a:cubicBezTo>
                    <a:pt x="363" y="563"/>
                    <a:pt x="626" y="376"/>
                    <a:pt x="763" y="101"/>
                  </a:cubicBezTo>
                  <a:cubicBezTo>
                    <a:pt x="801" y="51"/>
                    <a:pt x="713" y="1"/>
                    <a:pt x="676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9"/>
            <p:cNvSpPr/>
            <p:nvPr/>
          </p:nvSpPr>
          <p:spPr>
            <a:xfrm>
              <a:off x="3780300" y="1402400"/>
              <a:ext cx="16900" cy="5950"/>
            </a:xfrm>
            <a:custGeom>
              <a:avLst/>
              <a:gdLst/>
              <a:ahLst/>
              <a:cxnLst/>
              <a:rect l="l" t="t" r="r" b="b"/>
              <a:pathLst>
                <a:path w="676" h="238" extrusionOk="0">
                  <a:moveTo>
                    <a:pt x="63" y="125"/>
                  </a:moveTo>
                  <a:cubicBezTo>
                    <a:pt x="238" y="213"/>
                    <a:pt x="426" y="238"/>
                    <a:pt x="613" y="213"/>
                  </a:cubicBezTo>
                  <a:cubicBezTo>
                    <a:pt x="676" y="200"/>
                    <a:pt x="651" y="100"/>
                    <a:pt x="601" y="100"/>
                  </a:cubicBezTo>
                  <a:cubicBezTo>
                    <a:pt x="426" y="100"/>
                    <a:pt x="263" y="75"/>
                    <a:pt x="101" y="25"/>
                  </a:cubicBezTo>
                  <a:cubicBezTo>
                    <a:pt x="26" y="0"/>
                    <a:pt x="1" y="100"/>
                    <a:pt x="63" y="1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9"/>
            <p:cNvSpPr/>
            <p:nvPr/>
          </p:nvSpPr>
          <p:spPr>
            <a:xfrm>
              <a:off x="3799050" y="1384900"/>
              <a:ext cx="9400" cy="7525"/>
            </a:xfrm>
            <a:custGeom>
              <a:avLst/>
              <a:gdLst/>
              <a:ahLst/>
              <a:cxnLst/>
              <a:rect l="l" t="t" r="r" b="b"/>
              <a:pathLst>
                <a:path w="376" h="301" extrusionOk="0">
                  <a:moveTo>
                    <a:pt x="113" y="225"/>
                  </a:moveTo>
                  <a:cubicBezTo>
                    <a:pt x="163" y="188"/>
                    <a:pt x="238" y="213"/>
                    <a:pt x="276" y="263"/>
                  </a:cubicBezTo>
                  <a:cubicBezTo>
                    <a:pt x="301" y="300"/>
                    <a:pt x="376" y="263"/>
                    <a:pt x="351" y="213"/>
                  </a:cubicBezTo>
                  <a:cubicBezTo>
                    <a:pt x="301" y="63"/>
                    <a:pt x="126" y="0"/>
                    <a:pt x="38" y="163"/>
                  </a:cubicBezTo>
                  <a:cubicBezTo>
                    <a:pt x="1" y="213"/>
                    <a:pt x="76" y="263"/>
                    <a:pt x="113" y="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9"/>
            <p:cNvSpPr/>
            <p:nvPr/>
          </p:nvSpPr>
          <p:spPr>
            <a:xfrm>
              <a:off x="3806550" y="1390200"/>
              <a:ext cx="20025" cy="15650"/>
            </a:xfrm>
            <a:custGeom>
              <a:avLst/>
              <a:gdLst/>
              <a:ahLst/>
              <a:cxnLst/>
              <a:rect l="l" t="t" r="r" b="b"/>
              <a:pathLst>
                <a:path w="801" h="626" extrusionOk="0">
                  <a:moveTo>
                    <a:pt x="26" y="88"/>
                  </a:moveTo>
                  <a:cubicBezTo>
                    <a:pt x="188" y="338"/>
                    <a:pt x="450" y="626"/>
                    <a:pt x="763" y="563"/>
                  </a:cubicBezTo>
                  <a:cubicBezTo>
                    <a:pt x="800" y="551"/>
                    <a:pt x="800" y="488"/>
                    <a:pt x="763" y="476"/>
                  </a:cubicBezTo>
                  <a:cubicBezTo>
                    <a:pt x="488" y="413"/>
                    <a:pt x="250" y="263"/>
                    <a:pt x="101" y="38"/>
                  </a:cubicBezTo>
                  <a:cubicBezTo>
                    <a:pt x="63" y="1"/>
                    <a:pt x="1" y="51"/>
                    <a:pt x="26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9"/>
            <p:cNvSpPr/>
            <p:nvPr/>
          </p:nvSpPr>
          <p:spPr>
            <a:xfrm>
              <a:off x="3801875" y="1399900"/>
              <a:ext cx="24375" cy="10325"/>
            </a:xfrm>
            <a:custGeom>
              <a:avLst/>
              <a:gdLst/>
              <a:ahLst/>
              <a:cxnLst/>
              <a:rect l="l" t="t" r="r" b="b"/>
              <a:pathLst>
                <a:path w="975" h="413" extrusionOk="0">
                  <a:moveTo>
                    <a:pt x="862" y="125"/>
                  </a:moveTo>
                  <a:cubicBezTo>
                    <a:pt x="612" y="288"/>
                    <a:pt x="362" y="225"/>
                    <a:pt x="138" y="50"/>
                  </a:cubicBezTo>
                  <a:cubicBezTo>
                    <a:pt x="88" y="0"/>
                    <a:pt x="0" y="88"/>
                    <a:pt x="63" y="138"/>
                  </a:cubicBezTo>
                  <a:cubicBezTo>
                    <a:pt x="288" y="375"/>
                    <a:pt x="662" y="412"/>
                    <a:pt x="925" y="200"/>
                  </a:cubicBezTo>
                  <a:cubicBezTo>
                    <a:pt x="975" y="163"/>
                    <a:pt x="912" y="88"/>
                    <a:pt x="862" y="1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9"/>
            <p:cNvSpPr/>
            <p:nvPr/>
          </p:nvSpPr>
          <p:spPr>
            <a:xfrm>
              <a:off x="3791550" y="1399900"/>
              <a:ext cx="13475" cy="7825"/>
            </a:xfrm>
            <a:custGeom>
              <a:avLst/>
              <a:gdLst/>
              <a:ahLst/>
              <a:cxnLst/>
              <a:rect l="l" t="t" r="r" b="b"/>
              <a:pathLst>
                <a:path w="539" h="313" extrusionOk="0">
                  <a:moveTo>
                    <a:pt x="413" y="50"/>
                  </a:moveTo>
                  <a:cubicBezTo>
                    <a:pt x="313" y="138"/>
                    <a:pt x="188" y="200"/>
                    <a:pt x="63" y="213"/>
                  </a:cubicBezTo>
                  <a:cubicBezTo>
                    <a:pt x="1" y="213"/>
                    <a:pt x="26" y="300"/>
                    <a:pt x="76" y="300"/>
                  </a:cubicBezTo>
                  <a:cubicBezTo>
                    <a:pt x="238" y="313"/>
                    <a:pt x="388" y="250"/>
                    <a:pt x="501" y="138"/>
                  </a:cubicBezTo>
                  <a:cubicBezTo>
                    <a:pt x="538" y="75"/>
                    <a:pt x="476" y="0"/>
                    <a:pt x="413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9"/>
            <p:cNvSpPr/>
            <p:nvPr/>
          </p:nvSpPr>
          <p:spPr>
            <a:xfrm>
              <a:off x="3796550" y="1409275"/>
              <a:ext cx="14400" cy="12500"/>
            </a:xfrm>
            <a:custGeom>
              <a:avLst/>
              <a:gdLst/>
              <a:ahLst/>
              <a:cxnLst/>
              <a:rect l="l" t="t" r="r" b="b"/>
              <a:pathLst>
                <a:path w="576" h="500" extrusionOk="0">
                  <a:moveTo>
                    <a:pt x="301" y="25"/>
                  </a:moveTo>
                  <a:cubicBezTo>
                    <a:pt x="176" y="37"/>
                    <a:pt x="38" y="75"/>
                    <a:pt x="26" y="212"/>
                  </a:cubicBezTo>
                  <a:cubicBezTo>
                    <a:pt x="1" y="337"/>
                    <a:pt x="101" y="437"/>
                    <a:pt x="213" y="437"/>
                  </a:cubicBezTo>
                  <a:cubicBezTo>
                    <a:pt x="513" y="500"/>
                    <a:pt x="575" y="37"/>
                    <a:pt x="276" y="13"/>
                  </a:cubicBezTo>
                  <a:cubicBezTo>
                    <a:pt x="201" y="0"/>
                    <a:pt x="188" y="125"/>
                    <a:pt x="263" y="137"/>
                  </a:cubicBezTo>
                  <a:lnTo>
                    <a:pt x="301" y="150"/>
                  </a:lnTo>
                  <a:cubicBezTo>
                    <a:pt x="376" y="150"/>
                    <a:pt x="376" y="25"/>
                    <a:pt x="301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9"/>
            <p:cNvSpPr/>
            <p:nvPr/>
          </p:nvSpPr>
          <p:spPr>
            <a:xfrm>
              <a:off x="3796550" y="4276950"/>
              <a:ext cx="111875" cy="104375"/>
            </a:xfrm>
            <a:custGeom>
              <a:avLst/>
              <a:gdLst/>
              <a:ahLst/>
              <a:cxnLst/>
              <a:rect l="l" t="t" r="r" b="b"/>
              <a:pathLst>
                <a:path w="4475" h="4175" extrusionOk="0">
                  <a:moveTo>
                    <a:pt x="2675" y="3887"/>
                  </a:moveTo>
                  <a:cubicBezTo>
                    <a:pt x="1100" y="4074"/>
                    <a:pt x="1" y="2275"/>
                    <a:pt x="1150" y="1050"/>
                  </a:cubicBezTo>
                  <a:cubicBezTo>
                    <a:pt x="2025" y="113"/>
                    <a:pt x="3487" y="563"/>
                    <a:pt x="4399" y="1212"/>
                  </a:cubicBezTo>
                  <a:cubicBezTo>
                    <a:pt x="4424" y="1237"/>
                    <a:pt x="4474" y="1175"/>
                    <a:pt x="4437" y="1150"/>
                  </a:cubicBezTo>
                  <a:cubicBezTo>
                    <a:pt x="3425" y="213"/>
                    <a:pt x="1488" y="0"/>
                    <a:pt x="763" y="1375"/>
                  </a:cubicBezTo>
                  <a:cubicBezTo>
                    <a:pt x="51" y="2725"/>
                    <a:pt x="1225" y="4174"/>
                    <a:pt x="2675" y="3999"/>
                  </a:cubicBezTo>
                  <a:cubicBezTo>
                    <a:pt x="2737" y="3999"/>
                    <a:pt x="2737" y="3874"/>
                    <a:pt x="2675" y="38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9"/>
            <p:cNvSpPr/>
            <p:nvPr/>
          </p:nvSpPr>
          <p:spPr>
            <a:xfrm>
              <a:off x="3903400" y="4301950"/>
              <a:ext cx="263400" cy="146850"/>
            </a:xfrm>
            <a:custGeom>
              <a:avLst/>
              <a:gdLst/>
              <a:ahLst/>
              <a:cxnLst/>
              <a:rect l="l" t="t" r="r" b="b"/>
              <a:pathLst>
                <a:path w="10536" h="5874" extrusionOk="0">
                  <a:moveTo>
                    <a:pt x="26" y="75"/>
                  </a:moveTo>
                  <a:cubicBezTo>
                    <a:pt x="1338" y="1950"/>
                    <a:pt x="2537" y="4361"/>
                    <a:pt x="4862" y="5136"/>
                  </a:cubicBezTo>
                  <a:cubicBezTo>
                    <a:pt x="6586" y="5724"/>
                    <a:pt x="9073" y="5873"/>
                    <a:pt x="10510" y="4611"/>
                  </a:cubicBezTo>
                  <a:cubicBezTo>
                    <a:pt x="10535" y="4586"/>
                    <a:pt x="10510" y="4536"/>
                    <a:pt x="10473" y="4561"/>
                  </a:cubicBezTo>
                  <a:cubicBezTo>
                    <a:pt x="8848" y="5761"/>
                    <a:pt x="6074" y="5586"/>
                    <a:pt x="4324" y="4736"/>
                  </a:cubicBezTo>
                  <a:cubicBezTo>
                    <a:pt x="2412" y="3812"/>
                    <a:pt x="1300" y="1700"/>
                    <a:pt x="88" y="38"/>
                  </a:cubicBezTo>
                  <a:cubicBezTo>
                    <a:pt x="63" y="0"/>
                    <a:pt x="1" y="38"/>
                    <a:pt x="26" y="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9"/>
            <p:cNvSpPr/>
            <p:nvPr/>
          </p:nvSpPr>
          <p:spPr>
            <a:xfrm>
              <a:off x="4099600" y="4324125"/>
              <a:ext cx="100300" cy="85000"/>
            </a:xfrm>
            <a:custGeom>
              <a:avLst/>
              <a:gdLst/>
              <a:ahLst/>
              <a:cxnLst/>
              <a:rect l="l" t="t" r="r" b="b"/>
              <a:pathLst>
                <a:path w="4012" h="3400" extrusionOk="0">
                  <a:moveTo>
                    <a:pt x="2925" y="3362"/>
                  </a:moveTo>
                  <a:cubicBezTo>
                    <a:pt x="3425" y="2500"/>
                    <a:pt x="3612" y="1312"/>
                    <a:pt x="2787" y="575"/>
                  </a:cubicBezTo>
                  <a:cubicBezTo>
                    <a:pt x="2312" y="150"/>
                    <a:pt x="1175" y="0"/>
                    <a:pt x="625" y="413"/>
                  </a:cubicBezTo>
                  <a:cubicBezTo>
                    <a:pt x="0" y="900"/>
                    <a:pt x="88" y="2050"/>
                    <a:pt x="813" y="2375"/>
                  </a:cubicBezTo>
                  <a:cubicBezTo>
                    <a:pt x="1263" y="2575"/>
                    <a:pt x="1775" y="2550"/>
                    <a:pt x="2187" y="2300"/>
                  </a:cubicBezTo>
                  <a:cubicBezTo>
                    <a:pt x="2837" y="1937"/>
                    <a:pt x="3237" y="975"/>
                    <a:pt x="3987" y="863"/>
                  </a:cubicBezTo>
                  <a:cubicBezTo>
                    <a:pt x="4012" y="863"/>
                    <a:pt x="3999" y="825"/>
                    <a:pt x="3987" y="825"/>
                  </a:cubicBezTo>
                  <a:cubicBezTo>
                    <a:pt x="3575" y="838"/>
                    <a:pt x="3337" y="1100"/>
                    <a:pt x="3062" y="1387"/>
                  </a:cubicBezTo>
                  <a:cubicBezTo>
                    <a:pt x="2787" y="1675"/>
                    <a:pt x="2500" y="2050"/>
                    <a:pt x="2137" y="2200"/>
                  </a:cubicBezTo>
                  <a:cubicBezTo>
                    <a:pt x="1275" y="2575"/>
                    <a:pt x="288" y="2325"/>
                    <a:pt x="425" y="1200"/>
                  </a:cubicBezTo>
                  <a:cubicBezTo>
                    <a:pt x="350" y="850"/>
                    <a:pt x="488" y="638"/>
                    <a:pt x="838" y="550"/>
                  </a:cubicBezTo>
                  <a:cubicBezTo>
                    <a:pt x="913" y="425"/>
                    <a:pt x="1050" y="338"/>
                    <a:pt x="1213" y="338"/>
                  </a:cubicBezTo>
                  <a:cubicBezTo>
                    <a:pt x="1275" y="338"/>
                    <a:pt x="1325" y="338"/>
                    <a:pt x="1388" y="338"/>
                  </a:cubicBezTo>
                  <a:cubicBezTo>
                    <a:pt x="1650" y="313"/>
                    <a:pt x="1900" y="325"/>
                    <a:pt x="2150" y="375"/>
                  </a:cubicBezTo>
                  <a:cubicBezTo>
                    <a:pt x="3525" y="713"/>
                    <a:pt x="3387" y="2375"/>
                    <a:pt x="2850" y="3312"/>
                  </a:cubicBezTo>
                  <a:cubicBezTo>
                    <a:pt x="2825" y="3362"/>
                    <a:pt x="2900" y="3399"/>
                    <a:pt x="2925" y="33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9"/>
            <p:cNvSpPr/>
            <p:nvPr/>
          </p:nvSpPr>
          <p:spPr>
            <a:xfrm>
              <a:off x="4206450" y="4341000"/>
              <a:ext cx="55325" cy="13450"/>
            </a:xfrm>
            <a:custGeom>
              <a:avLst/>
              <a:gdLst/>
              <a:ahLst/>
              <a:cxnLst/>
              <a:rect l="l" t="t" r="r" b="b"/>
              <a:pathLst>
                <a:path w="2213" h="538" extrusionOk="0">
                  <a:moveTo>
                    <a:pt x="50" y="150"/>
                  </a:moveTo>
                  <a:cubicBezTo>
                    <a:pt x="838" y="75"/>
                    <a:pt x="1437" y="300"/>
                    <a:pt x="2162" y="525"/>
                  </a:cubicBezTo>
                  <a:cubicBezTo>
                    <a:pt x="2200" y="537"/>
                    <a:pt x="2212" y="488"/>
                    <a:pt x="2187" y="475"/>
                  </a:cubicBezTo>
                  <a:cubicBezTo>
                    <a:pt x="1600" y="50"/>
                    <a:pt x="750" y="0"/>
                    <a:pt x="50" y="75"/>
                  </a:cubicBezTo>
                  <a:cubicBezTo>
                    <a:pt x="0" y="75"/>
                    <a:pt x="0" y="150"/>
                    <a:pt x="50" y="1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9"/>
            <p:cNvSpPr/>
            <p:nvPr/>
          </p:nvSpPr>
          <p:spPr>
            <a:xfrm>
              <a:off x="3933700" y="4288500"/>
              <a:ext cx="82500" cy="96575"/>
            </a:xfrm>
            <a:custGeom>
              <a:avLst/>
              <a:gdLst/>
              <a:ahLst/>
              <a:cxnLst/>
              <a:rect l="l" t="t" r="r" b="b"/>
              <a:pathLst>
                <a:path w="3300" h="3863" extrusionOk="0">
                  <a:moveTo>
                    <a:pt x="1100" y="3787"/>
                  </a:moveTo>
                  <a:cubicBezTo>
                    <a:pt x="576" y="3125"/>
                    <a:pt x="113" y="2300"/>
                    <a:pt x="363" y="1413"/>
                  </a:cubicBezTo>
                  <a:cubicBezTo>
                    <a:pt x="501" y="950"/>
                    <a:pt x="813" y="563"/>
                    <a:pt x="1250" y="363"/>
                  </a:cubicBezTo>
                  <a:cubicBezTo>
                    <a:pt x="1525" y="201"/>
                    <a:pt x="1838" y="126"/>
                    <a:pt x="2163" y="126"/>
                  </a:cubicBezTo>
                  <a:cubicBezTo>
                    <a:pt x="2887" y="138"/>
                    <a:pt x="3037" y="563"/>
                    <a:pt x="2613" y="1388"/>
                  </a:cubicBezTo>
                  <a:cubicBezTo>
                    <a:pt x="2588" y="1350"/>
                    <a:pt x="2513" y="1388"/>
                    <a:pt x="2550" y="1438"/>
                  </a:cubicBezTo>
                  <a:cubicBezTo>
                    <a:pt x="2837" y="1800"/>
                    <a:pt x="3175" y="1388"/>
                    <a:pt x="3212" y="1050"/>
                  </a:cubicBezTo>
                  <a:cubicBezTo>
                    <a:pt x="3300" y="376"/>
                    <a:pt x="2625" y="1"/>
                    <a:pt x="2038" y="26"/>
                  </a:cubicBezTo>
                  <a:cubicBezTo>
                    <a:pt x="1250" y="51"/>
                    <a:pt x="463" y="601"/>
                    <a:pt x="251" y="1388"/>
                  </a:cubicBezTo>
                  <a:cubicBezTo>
                    <a:pt x="1" y="2300"/>
                    <a:pt x="476" y="3162"/>
                    <a:pt x="1063" y="3837"/>
                  </a:cubicBezTo>
                  <a:cubicBezTo>
                    <a:pt x="1088" y="3862"/>
                    <a:pt x="1125" y="3825"/>
                    <a:pt x="1100" y="37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9"/>
            <p:cNvSpPr/>
            <p:nvPr/>
          </p:nvSpPr>
          <p:spPr>
            <a:xfrm>
              <a:off x="3920575" y="4246025"/>
              <a:ext cx="22850" cy="110925"/>
            </a:xfrm>
            <a:custGeom>
              <a:avLst/>
              <a:gdLst/>
              <a:ahLst/>
              <a:cxnLst/>
              <a:rect l="l" t="t" r="r" b="b"/>
              <a:pathLst>
                <a:path w="914" h="4437" extrusionOk="0">
                  <a:moveTo>
                    <a:pt x="876" y="4324"/>
                  </a:moveTo>
                  <a:cubicBezTo>
                    <a:pt x="26" y="3324"/>
                    <a:pt x="1" y="1187"/>
                    <a:pt x="588" y="63"/>
                  </a:cubicBezTo>
                  <a:cubicBezTo>
                    <a:pt x="588" y="25"/>
                    <a:pt x="551" y="0"/>
                    <a:pt x="526" y="25"/>
                  </a:cubicBezTo>
                  <a:cubicBezTo>
                    <a:pt x="1" y="712"/>
                    <a:pt x="88" y="1712"/>
                    <a:pt x="176" y="2512"/>
                  </a:cubicBezTo>
                  <a:cubicBezTo>
                    <a:pt x="251" y="3187"/>
                    <a:pt x="363" y="3862"/>
                    <a:pt x="826" y="4386"/>
                  </a:cubicBezTo>
                  <a:cubicBezTo>
                    <a:pt x="851" y="4436"/>
                    <a:pt x="913" y="4374"/>
                    <a:pt x="876" y="43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9"/>
            <p:cNvSpPr/>
            <p:nvPr/>
          </p:nvSpPr>
          <p:spPr>
            <a:xfrm>
              <a:off x="3930900" y="4234450"/>
              <a:ext cx="12200" cy="12225"/>
            </a:xfrm>
            <a:custGeom>
              <a:avLst/>
              <a:gdLst/>
              <a:ahLst/>
              <a:cxnLst/>
              <a:rect l="l" t="t" r="r" b="b"/>
              <a:pathLst>
                <a:path w="488" h="489" extrusionOk="0">
                  <a:moveTo>
                    <a:pt x="138" y="451"/>
                  </a:moveTo>
                  <a:cubicBezTo>
                    <a:pt x="225" y="488"/>
                    <a:pt x="325" y="476"/>
                    <a:pt x="400" y="401"/>
                  </a:cubicBezTo>
                  <a:cubicBezTo>
                    <a:pt x="463" y="338"/>
                    <a:pt x="488" y="251"/>
                    <a:pt x="463" y="163"/>
                  </a:cubicBezTo>
                  <a:cubicBezTo>
                    <a:pt x="463" y="126"/>
                    <a:pt x="450" y="101"/>
                    <a:pt x="425" y="76"/>
                  </a:cubicBezTo>
                  <a:cubicBezTo>
                    <a:pt x="400" y="51"/>
                    <a:pt x="363" y="26"/>
                    <a:pt x="325" y="26"/>
                  </a:cubicBezTo>
                  <a:cubicBezTo>
                    <a:pt x="200" y="1"/>
                    <a:pt x="75" y="76"/>
                    <a:pt x="25" y="188"/>
                  </a:cubicBezTo>
                  <a:cubicBezTo>
                    <a:pt x="0" y="313"/>
                    <a:pt x="113" y="438"/>
                    <a:pt x="238" y="43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9"/>
            <p:cNvSpPr/>
            <p:nvPr/>
          </p:nvSpPr>
          <p:spPr>
            <a:xfrm>
              <a:off x="3926825" y="4232575"/>
              <a:ext cx="18475" cy="15975"/>
            </a:xfrm>
            <a:custGeom>
              <a:avLst/>
              <a:gdLst/>
              <a:ahLst/>
              <a:cxnLst/>
              <a:rect l="l" t="t" r="r" b="b"/>
              <a:pathLst>
                <a:path w="739" h="639" extrusionOk="0">
                  <a:moveTo>
                    <a:pt x="276" y="588"/>
                  </a:moveTo>
                  <a:cubicBezTo>
                    <a:pt x="451" y="638"/>
                    <a:pt x="626" y="551"/>
                    <a:pt x="676" y="376"/>
                  </a:cubicBezTo>
                  <a:cubicBezTo>
                    <a:pt x="738" y="238"/>
                    <a:pt x="651" y="76"/>
                    <a:pt x="488" y="51"/>
                  </a:cubicBezTo>
                  <a:cubicBezTo>
                    <a:pt x="88" y="1"/>
                    <a:pt x="1" y="563"/>
                    <a:pt x="401" y="563"/>
                  </a:cubicBezTo>
                  <a:cubicBezTo>
                    <a:pt x="451" y="563"/>
                    <a:pt x="463" y="488"/>
                    <a:pt x="413" y="476"/>
                  </a:cubicBezTo>
                  <a:cubicBezTo>
                    <a:pt x="301" y="151"/>
                    <a:pt x="313" y="76"/>
                    <a:pt x="476" y="263"/>
                  </a:cubicBezTo>
                  <a:cubicBezTo>
                    <a:pt x="651" y="363"/>
                    <a:pt x="588" y="438"/>
                    <a:pt x="313" y="463"/>
                  </a:cubicBezTo>
                  <a:cubicBezTo>
                    <a:pt x="238" y="438"/>
                    <a:pt x="201" y="563"/>
                    <a:pt x="276" y="5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9"/>
            <p:cNvSpPr/>
            <p:nvPr/>
          </p:nvSpPr>
          <p:spPr>
            <a:xfrm>
              <a:off x="4169275" y="4411600"/>
              <a:ext cx="2825" cy="3150"/>
            </a:xfrm>
            <a:custGeom>
              <a:avLst/>
              <a:gdLst/>
              <a:ahLst/>
              <a:cxnLst/>
              <a:rect l="l" t="t" r="r" b="b"/>
              <a:pathLst>
                <a:path w="113" h="126" extrusionOk="0">
                  <a:moveTo>
                    <a:pt x="88" y="63"/>
                  </a:moveTo>
                  <a:cubicBezTo>
                    <a:pt x="88" y="50"/>
                    <a:pt x="88" y="38"/>
                    <a:pt x="88" y="25"/>
                  </a:cubicBezTo>
                  <a:cubicBezTo>
                    <a:pt x="75" y="0"/>
                    <a:pt x="38" y="0"/>
                    <a:pt x="25" y="25"/>
                  </a:cubicBezTo>
                  <a:lnTo>
                    <a:pt x="13" y="63"/>
                  </a:lnTo>
                  <a:cubicBezTo>
                    <a:pt x="0" y="125"/>
                    <a:pt x="113" y="125"/>
                    <a:pt x="88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9"/>
            <p:cNvSpPr/>
            <p:nvPr/>
          </p:nvSpPr>
          <p:spPr>
            <a:xfrm>
              <a:off x="4259250" y="4353500"/>
              <a:ext cx="41875" cy="17825"/>
            </a:xfrm>
            <a:custGeom>
              <a:avLst/>
              <a:gdLst/>
              <a:ahLst/>
              <a:cxnLst/>
              <a:rect l="l" t="t" r="r" b="b"/>
              <a:pathLst>
                <a:path w="1675" h="713" extrusionOk="0">
                  <a:moveTo>
                    <a:pt x="25" y="100"/>
                  </a:moveTo>
                  <a:cubicBezTo>
                    <a:pt x="213" y="625"/>
                    <a:pt x="1175" y="712"/>
                    <a:pt x="1625" y="562"/>
                  </a:cubicBezTo>
                  <a:cubicBezTo>
                    <a:pt x="1675" y="550"/>
                    <a:pt x="1675" y="462"/>
                    <a:pt x="1612" y="462"/>
                  </a:cubicBezTo>
                  <a:cubicBezTo>
                    <a:pt x="1375" y="512"/>
                    <a:pt x="1125" y="512"/>
                    <a:pt x="875" y="475"/>
                  </a:cubicBezTo>
                  <a:cubicBezTo>
                    <a:pt x="650" y="425"/>
                    <a:pt x="225" y="325"/>
                    <a:pt x="125" y="62"/>
                  </a:cubicBezTo>
                  <a:cubicBezTo>
                    <a:pt x="100" y="0"/>
                    <a:pt x="0" y="25"/>
                    <a:pt x="25" y="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9"/>
            <p:cNvSpPr/>
            <p:nvPr/>
          </p:nvSpPr>
          <p:spPr>
            <a:xfrm>
              <a:off x="4259250" y="4349125"/>
              <a:ext cx="42200" cy="19700"/>
            </a:xfrm>
            <a:custGeom>
              <a:avLst/>
              <a:gdLst/>
              <a:ahLst/>
              <a:cxnLst/>
              <a:rect l="l" t="t" r="r" b="b"/>
              <a:pathLst>
                <a:path w="1688" h="788" extrusionOk="0">
                  <a:moveTo>
                    <a:pt x="1650" y="675"/>
                  </a:moveTo>
                  <a:cubicBezTo>
                    <a:pt x="1287" y="312"/>
                    <a:pt x="575" y="0"/>
                    <a:pt x="63" y="138"/>
                  </a:cubicBezTo>
                  <a:cubicBezTo>
                    <a:pt x="0" y="163"/>
                    <a:pt x="25" y="237"/>
                    <a:pt x="88" y="237"/>
                  </a:cubicBezTo>
                  <a:cubicBezTo>
                    <a:pt x="638" y="175"/>
                    <a:pt x="1175" y="362"/>
                    <a:pt x="1587" y="737"/>
                  </a:cubicBezTo>
                  <a:cubicBezTo>
                    <a:pt x="1625" y="787"/>
                    <a:pt x="1687" y="712"/>
                    <a:pt x="1650" y="6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9"/>
            <p:cNvSpPr/>
            <p:nvPr/>
          </p:nvSpPr>
          <p:spPr>
            <a:xfrm>
              <a:off x="4198950" y="4314750"/>
              <a:ext cx="33150" cy="30025"/>
            </a:xfrm>
            <a:custGeom>
              <a:avLst/>
              <a:gdLst/>
              <a:ahLst/>
              <a:cxnLst/>
              <a:rect l="l" t="t" r="r" b="b"/>
              <a:pathLst>
                <a:path w="1326" h="1201" extrusionOk="0">
                  <a:moveTo>
                    <a:pt x="50" y="1188"/>
                  </a:moveTo>
                  <a:cubicBezTo>
                    <a:pt x="400" y="1200"/>
                    <a:pt x="663" y="1025"/>
                    <a:pt x="925" y="825"/>
                  </a:cubicBezTo>
                  <a:cubicBezTo>
                    <a:pt x="1175" y="638"/>
                    <a:pt x="1325" y="363"/>
                    <a:pt x="1325" y="50"/>
                  </a:cubicBezTo>
                  <a:cubicBezTo>
                    <a:pt x="1325" y="13"/>
                    <a:pt x="1263" y="0"/>
                    <a:pt x="1250" y="38"/>
                  </a:cubicBezTo>
                  <a:cubicBezTo>
                    <a:pt x="1238" y="325"/>
                    <a:pt x="1088" y="588"/>
                    <a:pt x="863" y="763"/>
                  </a:cubicBezTo>
                  <a:cubicBezTo>
                    <a:pt x="625" y="950"/>
                    <a:pt x="375" y="1125"/>
                    <a:pt x="50" y="1113"/>
                  </a:cubicBezTo>
                  <a:cubicBezTo>
                    <a:pt x="0" y="1113"/>
                    <a:pt x="0" y="1188"/>
                    <a:pt x="50" y="11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9"/>
            <p:cNvSpPr/>
            <p:nvPr/>
          </p:nvSpPr>
          <p:spPr>
            <a:xfrm>
              <a:off x="4199575" y="4315050"/>
              <a:ext cx="33150" cy="29100"/>
            </a:xfrm>
            <a:custGeom>
              <a:avLst/>
              <a:gdLst/>
              <a:ahLst/>
              <a:cxnLst/>
              <a:rect l="l" t="t" r="r" b="b"/>
              <a:pathLst>
                <a:path w="1326" h="1164" extrusionOk="0">
                  <a:moveTo>
                    <a:pt x="1250" y="1"/>
                  </a:moveTo>
                  <a:cubicBezTo>
                    <a:pt x="700" y="88"/>
                    <a:pt x="113" y="488"/>
                    <a:pt x="0" y="1076"/>
                  </a:cubicBezTo>
                  <a:cubicBezTo>
                    <a:pt x="0" y="1138"/>
                    <a:pt x="75" y="1163"/>
                    <a:pt x="113" y="1113"/>
                  </a:cubicBezTo>
                  <a:cubicBezTo>
                    <a:pt x="250" y="876"/>
                    <a:pt x="300" y="651"/>
                    <a:pt x="538" y="463"/>
                  </a:cubicBezTo>
                  <a:cubicBezTo>
                    <a:pt x="763" y="288"/>
                    <a:pt x="1013" y="163"/>
                    <a:pt x="1275" y="76"/>
                  </a:cubicBezTo>
                  <a:cubicBezTo>
                    <a:pt x="1325" y="63"/>
                    <a:pt x="1300" y="1"/>
                    <a:pt x="12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9"/>
            <p:cNvSpPr/>
            <p:nvPr/>
          </p:nvSpPr>
          <p:spPr>
            <a:xfrm>
              <a:off x="3891225" y="4250400"/>
              <a:ext cx="38450" cy="86550"/>
            </a:xfrm>
            <a:custGeom>
              <a:avLst/>
              <a:gdLst/>
              <a:ahLst/>
              <a:cxnLst/>
              <a:rect l="l" t="t" r="r" b="b"/>
              <a:pathLst>
                <a:path w="1538" h="3462" extrusionOk="0">
                  <a:moveTo>
                    <a:pt x="1512" y="3387"/>
                  </a:moveTo>
                  <a:cubicBezTo>
                    <a:pt x="800" y="2399"/>
                    <a:pt x="325" y="1262"/>
                    <a:pt x="100" y="63"/>
                  </a:cubicBezTo>
                  <a:cubicBezTo>
                    <a:pt x="88" y="0"/>
                    <a:pt x="0" y="25"/>
                    <a:pt x="13" y="88"/>
                  </a:cubicBezTo>
                  <a:cubicBezTo>
                    <a:pt x="225" y="1300"/>
                    <a:pt x="712" y="2437"/>
                    <a:pt x="1450" y="3424"/>
                  </a:cubicBezTo>
                  <a:cubicBezTo>
                    <a:pt x="1475" y="3462"/>
                    <a:pt x="1537" y="3424"/>
                    <a:pt x="1512" y="33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9"/>
            <p:cNvSpPr/>
            <p:nvPr/>
          </p:nvSpPr>
          <p:spPr>
            <a:xfrm>
              <a:off x="3880900" y="4236650"/>
              <a:ext cx="17850" cy="16275"/>
            </a:xfrm>
            <a:custGeom>
              <a:avLst/>
              <a:gdLst/>
              <a:ahLst/>
              <a:cxnLst/>
              <a:rect l="l" t="t" r="r" b="b"/>
              <a:pathLst>
                <a:path w="714" h="651" extrusionOk="0">
                  <a:moveTo>
                    <a:pt x="526" y="563"/>
                  </a:moveTo>
                  <a:cubicBezTo>
                    <a:pt x="713" y="350"/>
                    <a:pt x="488" y="0"/>
                    <a:pt x="238" y="200"/>
                  </a:cubicBezTo>
                  <a:cubicBezTo>
                    <a:pt x="1" y="400"/>
                    <a:pt x="338" y="650"/>
                    <a:pt x="551" y="550"/>
                  </a:cubicBezTo>
                  <a:cubicBezTo>
                    <a:pt x="588" y="538"/>
                    <a:pt x="576" y="475"/>
                    <a:pt x="538" y="475"/>
                  </a:cubicBezTo>
                  <a:cubicBezTo>
                    <a:pt x="501" y="475"/>
                    <a:pt x="463" y="475"/>
                    <a:pt x="426" y="475"/>
                  </a:cubicBezTo>
                  <a:cubicBezTo>
                    <a:pt x="338" y="463"/>
                    <a:pt x="351" y="475"/>
                    <a:pt x="463" y="500"/>
                  </a:cubicBezTo>
                  <a:cubicBezTo>
                    <a:pt x="426" y="538"/>
                    <a:pt x="488" y="600"/>
                    <a:pt x="526" y="5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9"/>
            <p:cNvSpPr/>
            <p:nvPr/>
          </p:nvSpPr>
          <p:spPr>
            <a:xfrm>
              <a:off x="3936525" y="4266325"/>
              <a:ext cx="30625" cy="82200"/>
            </a:xfrm>
            <a:custGeom>
              <a:avLst/>
              <a:gdLst/>
              <a:ahLst/>
              <a:cxnLst/>
              <a:rect l="l" t="t" r="r" b="b"/>
              <a:pathLst>
                <a:path w="1225" h="3288" extrusionOk="0">
                  <a:moveTo>
                    <a:pt x="225" y="3225"/>
                  </a:moveTo>
                  <a:cubicBezTo>
                    <a:pt x="88" y="2012"/>
                    <a:pt x="413" y="1013"/>
                    <a:pt x="1200" y="75"/>
                  </a:cubicBezTo>
                  <a:cubicBezTo>
                    <a:pt x="1225" y="50"/>
                    <a:pt x="1175" y="0"/>
                    <a:pt x="1150" y="38"/>
                  </a:cubicBezTo>
                  <a:cubicBezTo>
                    <a:pt x="213" y="763"/>
                    <a:pt x="0" y="2125"/>
                    <a:pt x="125" y="3225"/>
                  </a:cubicBezTo>
                  <a:cubicBezTo>
                    <a:pt x="138" y="3287"/>
                    <a:pt x="225" y="3287"/>
                    <a:pt x="225" y="3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9"/>
            <p:cNvSpPr/>
            <p:nvPr/>
          </p:nvSpPr>
          <p:spPr>
            <a:xfrm>
              <a:off x="3963700" y="4258200"/>
              <a:ext cx="13450" cy="13775"/>
            </a:xfrm>
            <a:custGeom>
              <a:avLst/>
              <a:gdLst/>
              <a:ahLst/>
              <a:cxnLst/>
              <a:rect l="l" t="t" r="r" b="b"/>
              <a:pathLst>
                <a:path w="538" h="551" extrusionOk="0">
                  <a:moveTo>
                    <a:pt x="475" y="288"/>
                  </a:moveTo>
                  <a:cubicBezTo>
                    <a:pt x="538" y="38"/>
                    <a:pt x="13" y="1"/>
                    <a:pt x="25" y="263"/>
                  </a:cubicBezTo>
                  <a:cubicBezTo>
                    <a:pt x="0" y="550"/>
                    <a:pt x="425" y="525"/>
                    <a:pt x="425" y="238"/>
                  </a:cubicBezTo>
                  <a:cubicBezTo>
                    <a:pt x="425" y="200"/>
                    <a:pt x="375" y="188"/>
                    <a:pt x="363" y="225"/>
                  </a:cubicBezTo>
                  <a:cubicBezTo>
                    <a:pt x="300" y="275"/>
                    <a:pt x="313" y="300"/>
                    <a:pt x="413" y="300"/>
                  </a:cubicBezTo>
                  <a:cubicBezTo>
                    <a:pt x="413" y="338"/>
                    <a:pt x="475" y="338"/>
                    <a:pt x="475" y="3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9"/>
            <p:cNvSpPr/>
            <p:nvPr/>
          </p:nvSpPr>
          <p:spPr>
            <a:xfrm>
              <a:off x="4139900" y="4371600"/>
              <a:ext cx="237775" cy="60325"/>
            </a:xfrm>
            <a:custGeom>
              <a:avLst/>
              <a:gdLst/>
              <a:ahLst/>
              <a:cxnLst/>
              <a:rect l="l" t="t" r="r" b="b"/>
              <a:pathLst>
                <a:path w="9511" h="2413" extrusionOk="0">
                  <a:moveTo>
                    <a:pt x="63" y="2400"/>
                  </a:moveTo>
                  <a:cubicBezTo>
                    <a:pt x="3375" y="1151"/>
                    <a:pt x="6061" y="1"/>
                    <a:pt x="9386" y="2038"/>
                  </a:cubicBezTo>
                  <a:cubicBezTo>
                    <a:pt x="9448" y="2075"/>
                    <a:pt x="9511" y="1975"/>
                    <a:pt x="9448" y="1938"/>
                  </a:cubicBezTo>
                  <a:cubicBezTo>
                    <a:pt x="8023" y="988"/>
                    <a:pt x="6761" y="588"/>
                    <a:pt x="5049" y="751"/>
                  </a:cubicBezTo>
                  <a:cubicBezTo>
                    <a:pt x="3125" y="938"/>
                    <a:pt x="1825" y="1650"/>
                    <a:pt x="38" y="2338"/>
                  </a:cubicBezTo>
                  <a:cubicBezTo>
                    <a:pt x="1" y="2350"/>
                    <a:pt x="26" y="2413"/>
                    <a:pt x="63" y="24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9"/>
            <p:cNvSpPr/>
            <p:nvPr/>
          </p:nvSpPr>
          <p:spPr>
            <a:xfrm>
              <a:off x="3860600" y="4327550"/>
              <a:ext cx="31900" cy="49700"/>
            </a:xfrm>
            <a:custGeom>
              <a:avLst/>
              <a:gdLst/>
              <a:ahLst/>
              <a:cxnLst/>
              <a:rect l="l" t="t" r="r" b="b"/>
              <a:pathLst>
                <a:path w="1276" h="1988" extrusionOk="0">
                  <a:moveTo>
                    <a:pt x="63" y="1975"/>
                  </a:moveTo>
                  <a:cubicBezTo>
                    <a:pt x="625" y="1875"/>
                    <a:pt x="1163" y="1538"/>
                    <a:pt x="1225" y="926"/>
                  </a:cubicBezTo>
                  <a:cubicBezTo>
                    <a:pt x="1275" y="438"/>
                    <a:pt x="900" y="13"/>
                    <a:pt x="413" y="1"/>
                  </a:cubicBezTo>
                  <a:cubicBezTo>
                    <a:pt x="338" y="1"/>
                    <a:pt x="338" y="113"/>
                    <a:pt x="413" y="113"/>
                  </a:cubicBezTo>
                  <a:cubicBezTo>
                    <a:pt x="988" y="138"/>
                    <a:pt x="1263" y="713"/>
                    <a:pt x="1038" y="1213"/>
                  </a:cubicBezTo>
                  <a:cubicBezTo>
                    <a:pt x="850" y="1613"/>
                    <a:pt x="463" y="1825"/>
                    <a:pt x="38" y="1913"/>
                  </a:cubicBezTo>
                  <a:cubicBezTo>
                    <a:pt x="0" y="1925"/>
                    <a:pt x="25" y="1988"/>
                    <a:pt x="63" y="19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4075225" y="4370975"/>
              <a:ext cx="62825" cy="31575"/>
            </a:xfrm>
            <a:custGeom>
              <a:avLst/>
              <a:gdLst/>
              <a:ahLst/>
              <a:cxnLst/>
              <a:rect l="l" t="t" r="r" b="b"/>
              <a:pathLst>
                <a:path w="2513" h="1263" extrusionOk="0">
                  <a:moveTo>
                    <a:pt x="2450" y="526"/>
                  </a:moveTo>
                  <a:cubicBezTo>
                    <a:pt x="1825" y="551"/>
                    <a:pt x="1338" y="1"/>
                    <a:pt x="701" y="213"/>
                  </a:cubicBezTo>
                  <a:cubicBezTo>
                    <a:pt x="276" y="363"/>
                    <a:pt x="1" y="763"/>
                    <a:pt x="26" y="1213"/>
                  </a:cubicBezTo>
                  <a:cubicBezTo>
                    <a:pt x="26" y="1250"/>
                    <a:pt x="88" y="1263"/>
                    <a:pt x="88" y="1213"/>
                  </a:cubicBezTo>
                  <a:cubicBezTo>
                    <a:pt x="201" y="426"/>
                    <a:pt x="888" y="126"/>
                    <a:pt x="1588" y="413"/>
                  </a:cubicBezTo>
                  <a:cubicBezTo>
                    <a:pt x="1850" y="551"/>
                    <a:pt x="2150" y="626"/>
                    <a:pt x="2450" y="613"/>
                  </a:cubicBezTo>
                  <a:cubicBezTo>
                    <a:pt x="2513" y="613"/>
                    <a:pt x="2513" y="526"/>
                    <a:pt x="2450" y="5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9"/>
            <p:cNvSpPr/>
            <p:nvPr/>
          </p:nvSpPr>
          <p:spPr>
            <a:xfrm>
              <a:off x="4073975" y="4396300"/>
              <a:ext cx="30950" cy="21575"/>
            </a:xfrm>
            <a:custGeom>
              <a:avLst/>
              <a:gdLst/>
              <a:ahLst/>
              <a:cxnLst/>
              <a:rect l="l" t="t" r="r" b="b"/>
              <a:pathLst>
                <a:path w="1238" h="863" extrusionOk="0">
                  <a:moveTo>
                    <a:pt x="113" y="50"/>
                  </a:moveTo>
                  <a:cubicBezTo>
                    <a:pt x="1" y="337"/>
                    <a:pt x="176" y="587"/>
                    <a:pt x="451" y="700"/>
                  </a:cubicBezTo>
                  <a:cubicBezTo>
                    <a:pt x="676" y="787"/>
                    <a:pt x="1075" y="862"/>
                    <a:pt x="1225" y="612"/>
                  </a:cubicBezTo>
                  <a:cubicBezTo>
                    <a:pt x="1238" y="587"/>
                    <a:pt x="1200" y="550"/>
                    <a:pt x="1175" y="575"/>
                  </a:cubicBezTo>
                  <a:cubicBezTo>
                    <a:pt x="851" y="825"/>
                    <a:pt x="1" y="587"/>
                    <a:pt x="188" y="63"/>
                  </a:cubicBezTo>
                  <a:cubicBezTo>
                    <a:pt x="201" y="25"/>
                    <a:pt x="138" y="0"/>
                    <a:pt x="113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9"/>
            <p:cNvSpPr/>
            <p:nvPr/>
          </p:nvSpPr>
          <p:spPr>
            <a:xfrm>
              <a:off x="3834050" y="4258825"/>
              <a:ext cx="81250" cy="56250"/>
            </a:xfrm>
            <a:custGeom>
              <a:avLst/>
              <a:gdLst/>
              <a:ahLst/>
              <a:cxnLst/>
              <a:rect l="l" t="t" r="r" b="b"/>
              <a:pathLst>
                <a:path w="3250" h="2250" extrusionOk="0">
                  <a:moveTo>
                    <a:pt x="3224" y="2162"/>
                  </a:moveTo>
                  <a:cubicBezTo>
                    <a:pt x="2437" y="1200"/>
                    <a:pt x="1462" y="0"/>
                    <a:pt x="63" y="288"/>
                  </a:cubicBezTo>
                  <a:cubicBezTo>
                    <a:pt x="0" y="300"/>
                    <a:pt x="25" y="375"/>
                    <a:pt x="88" y="375"/>
                  </a:cubicBezTo>
                  <a:cubicBezTo>
                    <a:pt x="1475" y="188"/>
                    <a:pt x="2362" y="1263"/>
                    <a:pt x="3162" y="2200"/>
                  </a:cubicBezTo>
                  <a:cubicBezTo>
                    <a:pt x="3199" y="2250"/>
                    <a:pt x="3249" y="2187"/>
                    <a:pt x="3224" y="21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9"/>
            <p:cNvSpPr/>
            <p:nvPr/>
          </p:nvSpPr>
          <p:spPr>
            <a:xfrm>
              <a:off x="4063350" y="4351000"/>
              <a:ext cx="31275" cy="15325"/>
            </a:xfrm>
            <a:custGeom>
              <a:avLst/>
              <a:gdLst/>
              <a:ahLst/>
              <a:cxnLst/>
              <a:rect l="l" t="t" r="r" b="b"/>
              <a:pathLst>
                <a:path w="1251" h="613" extrusionOk="0">
                  <a:moveTo>
                    <a:pt x="1188" y="500"/>
                  </a:moveTo>
                  <a:cubicBezTo>
                    <a:pt x="776" y="487"/>
                    <a:pt x="401" y="312"/>
                    <a:pt x="113" y="38"/>
                  </a:cubicBezTo>
                  <a:cubicBezTo>
                    <a:pt x="63" y="0"/>
                    <a:pt x="1" y="38"/>
                    <a:pt x="38" y="88"/>
                  </a:cubicBezTo>
                  <a:cubicBezTo>
                    <a:pt x="163" y="250"/>
                    <a:pt x="338" y="375"/>
                    <a:pt x="538" y="450"/>
                  </a:cubicBezTo>
                  <a:cubicBezTo>
                    <a:pt x="738" y="562"/>
                    <a:pt x="963" y="612"/>
                    <a:pt x="1188" y="587"/>
                  </a:cubicBezTo>
                  <a:cubicBezTo>
                    <a:pt x="1238" y="587"/>
                    <a:pt x="1251" y="500"/>
                    <a:pt x="1188" y="5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9"/>
            <p:cNvSpPr/>
            <p:nvPr/>
          </p:nvSpPr>
          <p:spPr>
            <a:xfrm>
              <a:off x="4063350" y="4344750"/>
              <a:ext cx="34075" cy="21875"/>
            </a:xfrm>
            <a:custGeom>
              <a:avLst/>
              <a:gdLst/>
              <a:ahLst/>
              <a:cxnLst/>
              <a:rect l="l" t="t" r="r" b="b"/>
              <a:pathLst>
                <a:path w="1363" h="875" extrusionOk="0">
                  <a:moveTo>
                    <a:pt x="101" y="325"/>
                  </a:moveTo>
                  <a:cubicBezTo>
                    <a:pt x="538" y="125"/>
                    <a:pt x="1051" y="412"/>
                    <a:pt x="1251" y="825"/>
                  </a:cubicBezTo>
                  <a:cubicBezTo>
                    <a:pt x="1276" y="875"/>
                    <a:pt x="1363" y="837"/>
                    <a:pt x="1350" y="787"/>
                  </a:cubicBezTo>
                  <a:cubicBezTo>
                    <a:pt x="1138" y="300"/>
                    <a:pt x="538" y="0"/>
                    <a:pt x="51" y="250"/>
                  </a:cubicBezTo>
                  <a:cubicBezTo>
                    <a:pt x="1" y="275"/>
                    <a:pt x="51" y="350"/>
                    <a:pt x="101" y="3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9"/>
            <p:cNvSpPr/>
            <p:nvPr/>
          </p:nvSpPr>
          <p:spPr>
            <a:xfrm>
              <a:off x="4299550" y="4347550"/>
              <a:ext cx="132475" cy="60000"/>
            </a:xfrm>
            <a:custGeom>
              <a:avLst/>
              <a:gdLst/>
              <a:ahLst/>
              <a:cxnLst/>
              <a:rect l="l" t="t" r="r" b="b"/>
              <a:pathLst>
                <a:path w="5299" h="2400" extrusionOk="0">
                  <a:moveTo>
                    <a:pt x="50" y="1825"/>
                  </a:moveTo>
                  <a:cubicBezTo>
                    <a:pt x="1650" y="2138"/>
                    <a:pt x="5074" y="2400"/>
                    <a:pt x="5299" y="51"/>
                  </a:cubicBezTo>
                  <a:cubicBezTo>
                    <a:pt x="5299" y="1"/>
                    <a:pt x="5224" y="13"/>
                    <a:pt x="5224" y="51"/>
                  </a:cubicBezTo>
                  <a:cubicBezTo>
                    <a:pt x="4924" y="2337"/>
                    <a:pt x="1612" y="2038"/>
                    <a:pt x="63" y="1750"/>
                  </a:cubicBezTo>
                  <a:cubicBezTo>
                    <a:pt x="25" y="1738"/>
                    <a:pt x="0" y="1813"/>
                    <a:pt x="50" y="18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9"/>
            <p:cNvSpPr/>
            <p:nvPr/>
          </p:nvSpPr>
          <p:spPr>
            <a:xfrm>
              <a:off x="4363900" y="4310050"/>
              <a:ext cx="61575" cy="65325"/>
            </a:xfrm>
            <a:custGeom>
              <a:avLst/>
              <a:gdLst/>
              <a:ahLst/>
              <a:cxnLst/>
              <a:rect l="l" t="t" r="r" b="b"/>
              <a:pathLst>
                <a:path w="2463" h="2613" extrusionOk="0">
                  <a:moveTo>
                    <a:pt x="1500" y="2588"/>
                  </a:moveTo>
                  <a:cubicBezTo>
                    <a:pt x="2175" y="2263"/>
                    <a:pt x="2463" y="1426"/>
                    <a:pt x="2013" y="788"/>
                  </a:cubicBezTo>
                  <a:cubicBezTo>
                    <a:pt x="1600" y="201"/>
                    <a:pt x="538" y="1"/>
                    <a:pt x="38" y="588"/>
                  </a:cubicBezTo>
                  <a:cubicBezTo>
                    <a:pt x="1" y="638"/>
                    <a:pt x="63" y="713"/>
                    <a:pt x="113" y="663"/>
                  </a:cubicBezTo>
                  <a:cubicBezTo>
                    <a:pt x="588" y="138"/>
                    <a:pt x="1550" y="301"/>
                    <a:pt x="1925" y="851"/>
                  </a:cubicBezTo>
                  <a:cubicBezTo>
                    <a:pt x="2338" y="1438"/>
                    <a:pt x="2113" y="2238"/>
                    <a:pt x="1463" y="2538"/>
                  </a:cubicBezTo>
                  <a:cubicBezTo>
                    <a:pt x="1425" y="2550"/>
                    <a:pt x="1463" y="2613"/>
                    <a:pt x="1488" y="25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9"/>
            <p:cNvSpPr/>
            <p:nvPr/>
          </p:nvSpPr>
          <p:spPr>
            <a:xfrm>
              <a:off x="4353900" y="4321000"/>
              <a:ext cx="35950" cy="46575"/>
            </a:xfrm>
            <a:custGeom>
              <a:avLst/>
              <a:gdLst/>
              <a:ahLst/>
              <a:cxnLst/>
              <a:rect l="l" t="t" r="r" b="b"/>
              <a:pathLst>
                <a:path w="1438" h="1863" extrusionOk="0">
                  <a:moveTo>
                    <a:pt x="688" y="13"/>
                  </a:moveTo>
                  <a:cubicBezTo>
                    <a:pt x="226" y="188"/>
                    <a:pt x="1" y="725"/>
                    <a:pt x="201" y="1188"/>
                  </a:cubicBezTo>
                  <a:cubicBezTo>
                    <a:pt x="401" y="1650"/>
                    <a:pt x="938" y="1862"/>
                    <a:pt x="1388" y="1662"/>
                  </a:cubicBezTo>
                  <a:cubicBezTo>
                    <a:pt x="1438" y="1637"/>
                    <a:pt x="1400" y="1562"/>
                    <a:pt x="1363" y="1575"/>
                  </a:cubicBezTo>
                  <a:cubicBezTo>
                    <a:pt x="938" y="1700"/>
                    <a:pt x="476" y="1575"/>
                    <a:pt x="301" y="1150"/>
                  </a:cubicBezTo>
                  <a:cubicBezTo>
                    <a:pt x="138" y="725"/>
                    <a:pt x="326" y="263"/>
                    <a:pt x="726" y="75"/>
                  </a:cubicBezTo>
                  <a:cubicBezTo>
                    <a:pt x="763" y="50"/>
                    <a:pt x="726" y="0"/>
                    <a:pt x="688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9"/>
            <p:cNvSpPr/>
            <p:nvPr/>
          </p:nvSpPr>
          <p:spPr>
            <a:xfrm>
              <a:off x="4384200" y="4332875"/>
              <a:ext cx="17225" cy="30950"/>
            </a:xfrm>
            <a:custGeom>
              <a:avLst/>
              <a:gdLst/>
              <a:ahLst/>
              <a:cxnLst/>
              <a:rect l="l" t="t" r="r" b="b"/>
              <a:pathLst>
                <a:path w="689" h="1238" extrusionOk="0">
                  <a:moveTo>
                    <a:pt x="51" y="1200"/>
                  </a:moveTo>
                  <a:cubicBezTo>
                    <a:pt x="388" y="1237"/>
                    <a:pt x="626" y="862"/>
                    <a:pt x="626" y="550"/>
                  </a:cubicBezTo>
                  <a:cubicBezTo>
                    <a:pt x="613" y="238"/>
                    <a:pt x="351" y="0"/>
                    <a:pt x="63" y="113"/>
                  </a:cubicBezTo>
                  <a:cubicBezTo>
                    <a:pt x="1" y="138"/>
                    <a:pt x="26" y="225"/>
                    <a:pt x="76" y="200"/>
                  </a:cubicBezTo>
                  <a:cubicBezTo>
                    <a:pt x="688" y="13"/>
                    <a:pt x="638" y="1162"/>
                    <a:pt x="51" y="1125"/>
                  </a:cubicBezTo>
                  <a:cubicBezTo>
                    <a:pt x="1" y="1125"/>
                    <a:pt x="1" y="1200"/>
                    <a:pt x="51" y="1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9"/>
            <p:cNvSpPr/>
            <p:nvPr/>
          </p:nvSpPr>
          <p:spPr>
            <a:xfrm>
              <a:off x="4100225" y="4302575"/>
              <a:ext cx="55325" cy="71550"/>
            </a:xfrm>
            <a:custGeom>
              <a:avLst/>
              <a:gdLst/>
              <a:ahLst/>
              <a:cxnLst/>
              <a:rect l="l" t="t" r="r" b="b"/>
              <a:pathLst>
                <a:path w="2213" h="2862" extrusionOk="0">
                  <a:moveTo>
                    <a:pt x="463" y="2787"/>
                  </a:moveTo>
                  <a:cubicBezTo>
                    <a:pt x="113" y="1462"/>
                    <a:pt x="925" y="387"/>
                    <a:pt x="2175" y="63"/>
                  </a:cubicBezTo>
                  <a:cubicBezTo>
                    <a:pt x="2212" y="50"/>
                    <a:pt x="2200" y="0"/>
                    <a:pt x="2175" y="0"/>
                  </a:cubicBezTo>
                  <a:cubicBezTo>
                    <a:pt x="788" y="100"/>
                    <a:pt x="0" y="1537"/>
                    <a:pt x="388" y="2812"/>
                  </a:cubicBezTo>
                  <a:cubicBezTo>
                    <a:pt x="400" y="2862"/>
                    <a:pt x="488" y="2849"/>
                    <a:pt x="463" y="27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9"/>
            <p:cNvSpPr/>
            <p:nvPr/>
          </p:nvSpPr>
          <p:spPr>
            <a:xfrm>
              <a:off x="3701275" y="4276950"/>
              <a:ext cx="111850" cy="104375"/>
            </a:xfrm>
            <a:custGeom>
              <a:avLst/>
              <a:gdLst/>
              <a:ahLst/>
              <a:cxnLst/>
              <a:rect l="l" t="t" r="r" b="b"/>
              <a:pathLst>
                <a:path w="4474" h="4175" extrusionOk="0">
                  <a:moveTo>
                    <a:pt x="1812" y="3999"/>
                  </a:moveTo>
                  <a:cubicBezTo>
                    <a:pt x="3249" y="4174"/>
                    <a:pt x="4424" y="2737"/>
                    <a:pt x="3712" y="1387"/>
                  </a:cubicBezTo>
                  <a:cubicBezTo>
                    <a:pt x="2987" y="0"/>
                    <a:pt x="1050" y="213"/>
                    <a:pt x="38" y="1150"/>
                  </a:cubicBezTo>
                  <a:cubicBezTo>
                    <a:pt x="0" y="1187"/>
                    <a:pt x="50" y="1237"/>
                    <a:pt x="88" y="1212"/>
                  </a:cubicBezTo>
                  <a:cubicBezTo>
                    <a:pt x="987" y="563"/>
                    <a:pt x="2450" y="113"/>
                    <a:pt x="3337" y="1050"/>
                  </a:cubicBezTo>
                  <a:cubicBezTo>
                    <a:pt x="4474" y="2275"/>
                    <a:pt x="3387" y="4087"/>
                    <a:pt x="1812" y="3899"/>
                  </a:cubicBezTo>
                  <a:cubicBezTo>
                    <a:pt x="1737" y="3887"/>
                    <a:pt x="1737" y="3999"/>
                    <a:pt x="1812" y="39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9"/>
            <p:cNvSpPr/>
            <p:nvPr/>
          </p:nvSpPr>
          <p:spPr>
            <a:xfrm>
              <a:off x="3442900" y="4301950"/>
              <a:ext cx="263700" cy="146525"/>
            </a:xfrm>
            <a:custGeom>
              <a:avLst/>
              <a:gdLst/>
              <a:ahLst/>
              <a:cxnLst/>
              <a:rect l="l" t="t" r="r" b="b"/>
              <a:pathLst>
                <a:path w="10548" h="5861" extrusionOk="0">
                  <a:moveTo>
                    <a:pt x="10460" y="38"/>
                  </a:moveTo>
                  <a:cubicBezTo>
                    <a:pt x="9248" y="1712"/>
                    <a:pt x="8136" y="3812"/>
                    <a:pt x="6224" y="4736"/>
                  </a:cubicBezTo>
                  <a:cubicBezTo>
                    <a:pt x="4462" y="5599"/>
                    <a:pt x="1700" y="5774"/>
                    <a:pt x="75" y="4561"/>
                  </a:cubicBezTo>
                  <a:cubicBezTo>
                    <a:pt x="38" y="4549"/>
                    <a:pt x="0" y="4599"/>
                    <a:pt x="38" y="4611"/>
                  </a:cubicBezTo>
                  <a:cubicBezTo>
                    <a:pt x="1475" y="5861"/>
                    <a:pt x="3962" y="5736"/>
                    <a:pt x="5686" y="5149"/>
                  </a:cubicBezTo>
                  <a:cubicBezTo>
                    <a:pt x="7998" y="4349"/>
                    <a:pt x="9198" y="1950"/>
                    <a:pt x="10523" y="75"/>
                  </a:cubicBezTo>
                  <a:cubicBezTo>
                    <a:pt x="10548" y="38"/>
                    <a:pt x="10485" y="0"/>
                    <a:pt x="10460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9"/>
            <p:cNvSpPr/>
            <p:nvPr/>
          </p:nvSpPr>
          <p:spPr>
            <a:xfrm>
              <a:off x="3410100" y="4324750"/>
              <a:ext cx="100625" cy="84375"/>
            </a:xfrm>
            <a:custGeom>
              <a:avLst/>
              <a:gdLst/>
              <a:ahLst/>
              <a:cxnLst/>
              <a:rect l="l" t="t" r="r" b="b"/>
              <a:pathLst>
                <a:path w="4025" h="3375" extrusionOk="0">
                  <a:moveTo>
                    <a:pt x="1150" y="3287"/>
                  </a:moveTo>
                  <a:cubicBezTo>
                    <a:pt x="613" y="2350"/>
                    <a:pt x="500" y="975"/>
                    <a:pt x="1650" y="425"/>
                  </a:cubicBezTo>
                  <a:cubicBezTo>
                    <a:pt x="1937" y="313"/>
                    <a:pt x="2250" y="263"/>
                    <a:pt x="2550" y="313"/>
                  </a:cubicBezTo>
                  <a:cubicBezTo>
                    <a:pt x="2625" y="325"/>
                    <a:pt x="2699" y="300"/>
                    <a:pt x="2774" y="313"/>
                  </a:cubicBezTo>
                  <a:cubicBezTo>
                    <a:pt x="3537" y="438"/>
                    <a:pt x="3512" y="638"/>
                    <a:pt x="3587" y="1175"/>
                  </a:cubicBezTo>
                  <a:cubicBezTo>
                    <a:pt x="3699" y="2075"/>
                    <a:pt x="3087" y="2412"/>
                    <a:pt x="2312" y="2262"/>
                  </a:cubicBezTo>
                  <a:cubicBezTo>
                    <a:pt x="1725" y="2150"/>
                    <a:pt x="1425" y="1862"/>
                    <a:pt x="1025" y="1450"/>
                  </a:cubicBezTo>
                  <a:cubicBezTo>
                    <a:pt x="725" y="1138"/>
                    <a:pt x="475" y="813"/>
                    <a:pt x="25" y="800"/>
                  </a:cubicBezTo>
                  <a:cubicBezTo>
                    <a:pt x="0" y="800"/>
                    <a:pt x="0" y="838"/>
                    <a:pt x="25" y="838"/>
                  </a:cubicBezTo>
                  <a:cubicBezTo>
                    <a:pt x="738" y="950"/>
                    <a:pt x="1137" y="1850"/>
                    <a:pt x="1725" y="2225"/>
                  </a:cubicBezTo>
                  <a:cubicBezTo>
                    <a:pt x="2150" y="2525"/>
                    <a:pt x="2712" y="2575"/>
                    <a:pt x="3187" y="2350"/>
                  </a:cubicBezTo>
                  <a:cubicBezTo>
                    <a:pt x="3912" y="2025"/>
                    <a:pt x="4024" y="888"/>
                    <a:pt x="3387" y="388"/>
                  </a:cubicBezTo>
                  <a:cubicBezTo>
                    <a:pt x="2874" y="0"/>
                    <a:pt x="1800" y="125"/>
                    <a:pt x="1312" y="488"/>
                  </a:cubicBezTo>
                  <a:cubicBezTo>
                    <a:pt x="388" y="1187"/>
                    <a:pt x="563" y="2450"/>
                    <a:pt x="1087" y="3337"/>
                  </a:cubicBezTo>
                  <a:cubicBezTo>
                    <a:pt x="1112" y="3374"/>
                    <a:pt x="1187" y="3337"/>
                    <a:pt x="1162" y="32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9"/>
            <p:cNvSpPr/>
            <p:nvPr/>
          </p:nvSpPr>
          <p:spPr>
            <a:xfrm>
              <a:off x="3347925" y="4341000"/>
              <a:ext cx="55325" cy="13450"/>
            </a:xfrm>
            <a:custGeom>
              <a:avLst/>
              <a:gdLst/>
              <a:ahLst/>
              <a:cxnLst/>
              <a:rect l="l" t="t" r="r" b="b"/>
              <a:pathLst>
                <a:path w="2213" h="538" extrusionOk="0">
                  <a:moveTo>
                    <a:pt x="2162" y="75"/>
                  </a:moveTo>
                  <a:cubicBezTo>
                    <a:pt x="1475" y="0"/>
                    <a:pt x="625" y="50"/>
                    <a:pt x="25" y="475"/>
                  </a:cubicBezTo>
                  <a:cubicBezTo>
                    <a:pt x="0" y="488"/>
                    <a:pt x="13" y="537"/>
                    <a:pt x="50" y="525"/>
                  </a:cubicBezTo>
                  <a:cubicBezTo>
                    <a:pt x="775" y="300"/>
                    <a:pt x="1387" y="75"/>
                    <a:pt x="2162" y="150"/>
                  </a:cubicBezTo>
                  <a:cubicBezTo>
                    <a:pt x="2212" y="150"/>
                    <a:pt x="2212" y="75"/>
                    <a:pt x="2162" y="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9"/>
            <p:cNvSpPr/>
            <p:nvPr/>
          </p:nvSpPr>
          <p:spPr>
            <a:xfrm>
              <a:off x="3593800" y="4288500"/>
              <a:ext cx="81250" cy="96575"/>
            </a:xfrm>
            <a:custGeom>
              <a:avLst/>
              <a:gdLst/>
              <a:ahLst/>
              <a:cxnLst/>
              <a:rect l="l" t="t" r="r" b="b"/>
              <a:pathLst>
                <a:path w="3250" h="3863" extrusionOk="0">
                  <a:moveTo>
                    <a:pt x="2225" y="3837"/>
                  </a:moveTo>
                  <a:cubicBezTo>
                    <a:pt x="2787" y="3187"/>
                    <a:pt x="3249" y="2375"/>
                    <a:pt x="3062" y="1488"/>
                  </a:cubicBezTo>
                  <a:cubicBezTo>
                    <a:pt x="2887" y="663"/>
                    <a:pt x="2087" y="63"/>
                    <a:pt x="1250" y="26"/>
                  </a:cubicBezTo>
                  <a:cubicBezTo>
                    <a:pt x="663" y="1"/>
                    <a:pt x="0" y="376"/>
                    <a:pt x="75" y="1050"/>
                  </a:cubicBezTo>
                  <a:cubicBezTo>
                    <a:pt x="113" y="1388"/>
                    <a:pt x="463" y="1813"/>
                    <a:pt x="750" y="1438"/>
                  </a:cubicBezTo>
                  <a:cubicBezTo>
                    <a:pt x="775" y="1400"/>
                    <a:pt x="713" y="1363"/>
                    <a:pt x="675" y="1400"/>
                  </a:cubicBezTo>
                  <a:cubicBezTo>
                    <a:pt x="238" y="563"/>
                    <a:pt x="388" y="138"/>
                    <a:pt x="1125" y="126"/>
                  </a:cubicBezTo>
                  <a:cubicBezTo>
                    <a:pt x="1450" y="126"/>
                    <a:pt x="1762" y="213"/>
                    <a:pt x="2037" y="363"/>
                  </a:cubicBezTo>
                  <a:cubicBezTo>
                    <a:pt x="2475" y="576"/>
                    <a:pt x="2800" y="950"/>
                    <a:pt x="2925" y="1413"/>
                  </a:cubicBezTo>
                  <a:cubicBezTo>
                    <a:pt x="3174" y="2300"/>
                    <a:pt x="2712" y="3125"/>
                    <a:pt x="2187" y="3800"/>
                  </a:cubicBezTo>
                  <a:cubicBezTo>
                    <a:pt x="2162" y="3825"/>
                    <a:pt x="2200" y="3862"/>
                    <a:pt x="2225" y="38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9"/>
            <p:cNvSpPr/>
            <p:nvPr/>
          </p:nvSpPr>
          <p:spPr>
            <a:xfrm>
              <a:off x="3666275" y="4246025"/>
              <a:ext cx="22825" cy="110600"/>
            </a:xfrm>
            <a:custGeom>
              <a:avLst/>
              <a:gdLst/>
              <a:ahLst/>
              <a:cxnLst/>
              <a:rect l="l" t="t" r="r" b="b"/>
              <a:pathLst>
                <a:path w="913" h="4424" extrusionOk="0">
                  <a:moveTo>
                    <a:pt x="100" y="4386"/>
                  </a:moveTo>
                  <a:cubicBezTo>
                    <a:pt x="550" y="3862"/>
                    <a:pt x="663" y="3187"/>
                    <a:pt x="738" y="2512"/>
                  </a:cubicBezTo>
                  <a:cubicBezTo>
                    <a:pt x="825" y="1700"/>
                    <a:pt x="913" y="712"/>
                    <a:pt x="388" y="25"/>
                  </a:cubicBezTo>
                  <a:cubicBezTo>
                    <a:pt x="363" y="0"/>
                    <a:pt x="325" y="25"/>
                    <a:pt x="338" y="63"/>
                  </a:cubicBezTo>
                  <a:cubicBezTo>
                    <a:pt x="913" y="1175"/>
                    <a:pt x="888" y="3312"/>
                    <a:pt x="38" y="4324"/>
                  </a:cubicBezTo>
                  <a:cubicBezTo>
                    <a:pt x="1" y="4361"/>
                    <a:pt x="63" y="4424"/>
                    <a:pt x="100" y="43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9"/>
            <p:cNvSpPr/>
            <p:nvPr/>
          </p:nvSpPr>
          <p:spPr>
            <a:xfrm>
              <a:off x="3666600" y="4234450"/>
              <a:ext cx="12200" cy="12225"/>
            </a:xfrm>
            <a:custGeom>
              <a:avLst/>
              <a:gdLst/>
              <a:ahLst/>
              <a:cxnLst/>
              <a:rect l="l" t="t" r="r" b="b"/>
              <a:pathLst>
                <a:path w="488" h="489" extrusionOk="0">
                  <a:moveTo>
                    <a:pt x="350" y="451"/>
                  </a:moveTo>
                  <a:cubicBezTo>
                    <a:pt x="262" y="488"/>
                    <a:pt x="162" y="476"/>
                    <a:pt x="87" y="401"/>
                  </a:cubicBezTo>
                  <a:cubicBezTo>
                    <a:pt x="25" y="338"/>
                    <a:pt x="0" y="251"/>
                    <a:pt x="25" y="163"/>
                  </a:cubicBezTo>
                  <a:cubicBezTo>
                    <a:pt x="25" y="126"/>
                    <a:pt x="38" y="101"/>
                    <a:pt x="50" y="76"/>
                  </a:cubicBezTo>
                  <a:cubicBezTo>
                    <a:pt x="87" y="51"/>
                    <a:pt x="125" y="26"/>
                    <a:pt x="162" y="26"/>
                  </a:cubicBezTo>
                  <a:cubicBezTo>
                    <a:pt x="287" y="1"/>
                    <a:pt x="412" y="63"/>
                    <a:pt x="462" y="188"/>
                  </a:cubicBezTo>
                  <a:cubicBezTo>
                    <a:pt x="487" y="313"/>
                    <a:pt x="375" y="438"/>
                    <a:pt x="250" y="43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9"/>
            <p:cNvSpPr/>
            <p:nvPr/>
          </p:nvSpPr>
          <p:spPr>
            <a:xfrm>
              <a:off x="3660650" y="4232275"/>
              <a:ext cx="22200" cy="17200"/>
            </a:xfrm>
            <a:custGeom>
              <a:avLst/>
              <a:gdLst/>
              <a:ahLst/>
              <a:cxnLst/>
              <a:rect l="l" t="t" r="r" b="b"/>
              <a:pathLst>
                <a:path w="888" h="688" extrusionOk="0">
                  <a:moveTo>
                    <a:pt x="575" y="475"/>
                  </a:moveTo>
                  <a:cubicBezTo>
                    <a:pt x="300" y="450"/>
                    <a:pt x="251" y="375"/>
                    <a:pt x="425" y="275"/>
                  </a:cubicBezTo>
                  <a:cubicBezTo>
                    <a:pt x="575" y="88"/>
                    <a:pt x="588" y="163"/>
                    <a:pt x="475" y="488"/>
                  </a:cubicBezTo>
                  <a:cubicBezTo>
                    <a:pt x="425" y="488"/>
                    <a:pt x="438" y="575"/>
                    <a:pt x="488" y="575"/>
                  </a:cubicBezTo>
                  <a:cubicBezTo>
                    <a:pt x="888" y="575"/>
                    <a:pt x="800" y="0"/>
                    <a:pt x="400" y="63"/>
                  </a:cubicBezTo>
                  <a:cubicBezTo>
                    <a:pt x="1" y="125"/>
                    <a:pt x="238" y="688"/>
                    <a:pt x="613" y="600"/>
                  </a:cubicBezTo>
                  <a:cubicBezTo>
                    <a:pt x="688" y="575"/>
                    <a:pt x="650" y="450"/>
                    <a:pt x="575" y="4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9"/>
            <p:cNvSpPr/>
            <p:nvPr/>
          </p:nvSpPr>
          <p:spPr>
            <a:xfrm>
              <a:off x="3438200" y="4411600"/>
              <a:ext cx="2850" cy="3150"/>
            </a:xfrm>
            <a:custGeom>
              <a:avLst/>
              <a:gdLst/>
              <a:ahLst/>
              <a:cxnLst/>
              <a:rect l="l" t="t" r="r" b="b"/>
              <a:pathLst>
                <a:path w="114" h="126" extrusionOk="0">
                  <a:moveTo>
                    <a:pt x="88" y="63"/>
                  </a:moveTo>
                  <a:lnTo>
                    <a:pt x="76" y="25"/>
                  </a:lnTo>
                  <a:cubicBezTo>
                    <a:pt x="76" y="0"/>
                    <a:pt x="26" y="0"/>
                    <a:pt x="13" y="25"/>
                  </a:cubicBezTo>
                  <a:cubicBezTo>
                    <a:pt x="13" y="38"/>
                    <a:pt x="13" y="50"/>
                    <a:pt x="13" y="63"/>
                  </a:cubicBezTo>
                  <a:cubicBezTo>
                    <a:pt x="1" y="125"/>
                    <a:pt x="113" y="125"/>
                    <a:pt x="101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9"/>
            <p:cNvSpPr/>
            <p:nvPr/>
          </p:nvSpPr>
          <p:spPr>
            <a:xfrm>
              <a:off x="3308550" y="4353500"/>
              <a:ext cx="42200" cy="17500"/>
            </a:xfrm>
            <a:custGeom>
              <a:avLst/>
              <a:gdLst/>
              <a:ahLst/>
              <a:cxnLst/>
              <a:rect l="l" t="t" r="r" b="b"/>
              <a:pathLst>
                <a:path w="1688" h="700" extrusionOk="0">
                  <a:moveTo>
                    <a:pt x="1550" y="62"/>
                  </a:moveTo>
                  <a:cubicBezTo>
                    <a:pt x="1463" y="312"/>
                    <a:pt x="1026" y="437"/>
                    <a:pt x="801" y="475"/>
                  </a:cubicBezTo>
                  <a:cubicBezTo>
                    <a:pt x="551" y="512"/>
                    <a:pt x="313" y="512"/>
                    <a:pt x="63" y="462"/>
                  </a:cubicBezTo>
                  <a:cubicBezTo>
                    <a:pt x="1" y="462"/>
                    <a:pt x="1" y="550"/>
                    <a:pt x="51" y="562"/>
                  </a:cubicBezTo>
                  <a:cubicBezTo>
                    <a:pt x="501" y="700"/>
                    <a:pt x="1463" y="625"/>
                    <a:pt x="1663" y="100"/>
                  </a:cubicBezTo>
                  <a:cubicBezTo>
                    <a:pt x="1688" y="37"/>
                    <a:pt x="1575" y="0"/>
                    <a:pt x="1550" y="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9"/>
            <p:cNvSpPr/>
            <p:nvPr/>
          </p:nvSpPr>
          <p:spPr>
            <a:xfrm>
              <a:off x="3308250" y="4349125"/>
              <a:ext cx="42200" cy="19700"/>
            </a:xfrm>
            <a:custGeom>
              <a:avLst/>
              <a:gdLst/>
              <a:ahLst/>
              <a:cxnLst/>
              <a:rect l="l" t="t" r="r" b="b"/>
              <a:pathLst>
                <a:path w="1688" h="788" extrusionOk="0">
                  <a:moveTo>
                    <a:pt x="113" y="737"/>
                  </a:moveTo>
                  <a:cubicBezTo>
                    <a:pt x="513" y="362"/>
                    <a:pt x="1050" y="175"/>
                    <a:pt x="1600" y="237"/>
                  </a:cubicBezTo>
                  <a:cubicBezTo>
                    <a:pt x="1662" y="237"/>
                    <a:pt x="1687" y="163"/>
                    <a:pt x="1625" y="138"/>
                  </a:cubicBezTo>
                  <a:cubicBezTo>
                    <a:pt x="1112" y="0"/>
                    <a:pt x="400" y="312"/>
                    <a:pt x="38" y="675"/>
                  </a:cubicBezTo>
                  <a:cubicBezTo>
                    <a:pt x="0" y="712"/>
                    <a:pt x="63" y="787"/>
                    <a:pt x="113" y="7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9"/>
            <p:cNvSpPr/>
            <p:nvPr/>
          </p:nvSpPr>
          <p:spPr>
            <a:xfrm>
              <a:off x="3377300" y="4314750"/>
              <a:ext cx="33450" cy="30025"/>
            </a:xfrm>
            <a:custGeom>
              <a:avLst/>
              <a:gdLst/>
              <a:ahLst/>
              <a:cxnLst/>
              <a:rect l="l" t="t" r="r" b="b"/>
              <a:pathLst>
                <a:path w="1338" h="1201" extrusionOk="0">
                  <a:moveTo>
                    <a:pt x="1287" y="1113"/>
                  </a:moveTo>
                  <a:cubicBezTo>
                    <a:pt x="975" y="1125"/>
                    <a:pt x="712" y="950"/>
                    <a:pt x="475" y="763"/>
                  </a:cubicBezTo>
                  <a:cubicBezTo>
                    <a:pt x="250" y="588"/>
                    <a:pt x="100" y="325"/>
                    <a:pt x="88" y="38"/>
                  </a:cubicBezTo>
                  <a:cubicBezTo>
                    <a:pt x="75" y="0"/>
                    <a:pt x="0" y="13"/>
                    <a:pt x="13" y="50"/>
                  </a:cubicBezTo>
                  <a:cubicBezTo>
                    <a:pt x="13" y="363"/>
                    <a:pt x="175" y="638"/>
                    <a:pt x="412" y="825"/>
                  </a:cubicBezTo>
                  <a:cubicBezTo>
                    <a:pt x="675" y="1025"/>
                    <a:pt x="937" y="1200"/>
                    <a:pt x="1287" y="1188"/>
                  </a:cubicBezTo>
                  <a:cubicBezTo>
                    <a:pt x="1337" y="1188"/>
                    <a:pt x="1337" y="1100"/>
                    <a:pt x="1287" y="1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9"/>
            <p:cNvSpPr/>
            <p:nvPr/>
          </p:nvSpPr>
          <p:spPr>
            <a:xfrm>
              <a:off x="3376975" y="4315050"/>
              <a:ext cx="33450" cy="29100"/>
            </a:xfrm>
            <a:custGeom>
              <a:avLst/>
              <a:gdLst/>
              <a:ahLst/>
              <a:cxnLst/>
              <a:rect l="l" t="t" r="r" b="b"/>
              <a:pathLst>
                <a:path w="1338" h="1164" extrusionOk="0">
                  <a:moveTo>
                    <a:pt x="51" y="76"/>
                  </a:moveTo>
                  <a:cubicBezTo>
                    <a:pt x="325" y="163"/>
                    <a:pt x="563" y="288"/>
                    <a:pt x="788" y="463"/>
                  </a:cubicBezTo>
                  <a:cubicBezTo>
                    <a:pt x="1025" y="638"/>
                    <a:pt x="1075" y="876"/>
                    <a:pt x="1225" y="1113"/>
                  </a:cubicBezTo>
                  <a:cubicBezTo>
                    <a:pt x="1263" y="1163"/>
                    <a:pt x="1338" y="1138"/>
                    <a:pt x="1325" y="1076"/>
                  </a:cubicBezTo>
                  <a:cubicBezTo>
                    <a:pt x="1213" y="488"/>
                    <a:pt x="625" y="88"/>
                    <a:pt x="76" y="1"/>
                  </a:cubicBezTo>
                  <a:cubicBezTo>
                    <a:pt x="26" y="1"/>
                    <a:pt x="1" y="63"/>
                    <a:pt x="51" y="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9"/>
            <p:cNvSpPr/>
            <p:nvPr/>
          </p:nvSpPr>
          <p:spPr>
            <a:xfrm>
              <a:off x="3680325" y="4250400"/>
              <a:ext cx="38450" cy="86550"/>
            </a:xfrm>
            <a:custGeom>
              <a:avLst/>
              <a:gdLst/>
              <a:ahLst/>
              <a:cxnLst/>
              <a:rect l="l" t="t" r="r" b="b"/>
              <a:pathLst>
                <a:path w="1538" h="3462" extrusionOk="0">
                  <a:moveTo>
                    <a:pt x="88" y="3424"/>
                  </a:moveTo>
                  <a:cubicBezTo>
                    <a:pt x="813" y="2437"/>
                    <a:pt x="1301" y="1300"/>
                    <a:pt x="1525" y="88"/>
                  </a:cubicBezTo>
                  <a:cubicBezTo>
                    <a:pt x="1538" y="25"/>
                    <a:pt x="1438" y="0"/>
                    <a:pt x="1425" y="63"/>
                  </a:cubicBezTo>
                  <a:cubicBezTo>
                    <a:pt x="1213" y="1262"/>
                    <a:pt x="726" y="2399"/>
                    <a:pt x="26" y="3387"/>
                  </a:cubicBezTo>
                  <a:cubicBezTo>
                    <a:pt x="1" y="3437"/>
                    <a:pt x="63" y="3462"/>
                    <a:pt x="88" y="34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9"/>
            <p:cNvSpPr/>
            <p:nvPr/>
          </p:nvSpPr>
          <p:spPr>
            <a:xfrm>
              <a:off x="3710950" y="4236025"/>
              <a:ext cx="18150" cy="16575"/>
            </a:xfrm>
            <a:custGeom>
              <a:avLst/>
              <a:gdLst/>
              <a:ahLst/>
              <a:cxnLst/>
              <a:rect l="l" t="t" r="r" b="b"/>
              <a:pathLst>
                <a:path w="726" h="663" extrusionOk="0">
                  <a:moveTo>
                    <a:pt x="263" y="525"/>
                  </a:moveTo>
                  <a:cubicBezTo>
                    <a:pt x="363" y="488"/>
                    <a:pt x="375" y="488"/>
                    <a:pt x="288" y="500"/>
                  </a:cubicBezTo>
                  <a:cubicBezTo>
                    <a:pt x="250" y="500"/>
                    <a:pt x="213" y="500"/>
                    <a:pt x="176" y="500"/>
                  </a:cubicBezTo>
                  <a:cubicBezTo>
                    <a:pt x="138" y="500"/>
                    <a:pt x="126" y="550"/>
                    <a:pt x="163" y="563"/>
                  </a:cubicBezTo>
                  <a:cubicBezTo>
                    <a:pt x="375" y="663"/>
                    <a:pt x="725" y="438"/>
                    <a:pt x="475" y="213"/>
                  </a:cubicBezTo>
                  <a:cubicBezTo>
                    <a:pt x="213" y="0"/>
                    <a:pt x="1" y="375"/>
                    <a:pt x="188" y="575"/>
                  </a:cubicBezTo>
                  <a:cubicBezTo>
                    <a:pt x="225" y="625"/>
                    <a:pt x="288" y="563"/>
                    <a:pt x="250" y="5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9"/>
            <p:cNvSpPr/>
            <p:nvPr/>
          </p:nvSpPr>
          <p:spPr>
            <a:xfrm>
              <a:off x="3642525" y="4266325"/>
              <a:ext cx="30650" cy="82200"/>
            </a:xfrm>
            <a:custGeom>
              <a:avLst/>
              <a:gdLst/>
              <a:ahLst/>
              <a:cxnLst/>
              <a:rect l="l" t="t" r="r" b="b"/>
              <a:pathLst>
                <a:path w="1226" h="3288" extrusionOk="0">
                  <a:moveTo>
                    <a:pt x="1100" y="3225"/>
                  </a:moveTo>
                  <a:cubicBezTo>
                    <a:pt x="1225" y="2125"/>
                    <a:pt x="1013" y="763"/>
                    <a:pt x="76" y="38"/>
                  </a:cubicBezTo>
                  <a:cubicBezTo>
                    <a:pt x="51" y="0"/>
                    <a:pt x="1" y="50"/>
                    <a:pt x="38" y="75"/>
                  </a:cubicBezTo>
                  <a:cubicBezTo>
                    <a:pt x="813" y="1013"/>
                    <a:pt x="1138" y="2012"/>
                    <a:pt x="1013" y="3225"/>
                  </a:cubicBezTo>
                  <a:cubicBezTo>
                    <a:pt x="1013" y="3287"/>
                    <a:pt x="1088" y="3287"/>
                    <a:pt x="1100" y="3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9"/>
            <p:cNvSpPr/>
            <p:nvPr/>
          </p:nvSpPr>
          <p:spPr>
            <a:xfrm>
              <a:off x="3633475" y="4256950"/>
              <a:ext cx="12825" cy="15025"/>
            </a:xfrm>
            <a:custGeom>
              <a:avLst/>
              <a:gdLst/>
              <a:ahLst/>
              <a:cxnLst/>
              <a:rect l="l" t="t" r="r" b="b"/>
              <a:pathLst>
                <a:path w="513" h="601" extrusionOk="0">
                  <a:moveTo>
                    <a:pt x="100" y="338"/>
                  </a:moveTo>
                  <a:cubicBezTo>
                    <a:pt x="188" y="338"/>
                    <a:pt x="200" y="325"/>
                    <a:pt x="150" y="263"/>
                  </a:cubicBezTo>
                  <a:cubicBezTo>
                    <a:pt x="125" y="238"/>
                    <a:pt x="88" y="250"/>
                    <a:pt x="75" y="288"/>
                  </a:cubicBezTo>
                  <a:cubicBezTo>
                    <a:pt x="75" y="575"/>
                    <a:pt x="513" y="600"/>
                    <a:pt x="475" y="300"/>
                  </a:cubicBezTo>
                  <a:cubicBezTo>
                    <a:pt x="450" y="1"/>
                    <a:pt x="0" y="38"/>
                    <a:pt x="25" y="338"/>
                  </a:cubicBezTo>
                  <a:cubicBezTo>
                    <a:pt x="25" y="388"/>
                    <a:pt x="100" y="388"/>
                    <a:pt x="100" y="3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9"/>
            <p:cNvSpPr/>
            <p:nvPr/>
          </p:nvSpPr>
          <p:spPr>
            <a:xfrm>
              <a:off x="3232025" y="4371600"/>
              <a:ext cx="237775" cy="60325"/>
            </a:xfrm>
            <a:custGeom>
              <a:avLst/>
              <a:gdLst/>
              <a:ahLst/>
              <a:cxnLst/>
              <a:rect l="l" t="t" r="r" b="b"/>
              <a:pathLst>
                <a:path w="9511" h="2413" extrusionOk="0">
                  <a:moveTo>
                    <a:pt x="9473" y="2338"/>
                  </a:moveTo>
                  <a:cubicBezTo>
                    <a:pt x="7711" y="1650"/>
                    <a:pt x="6386" y="938"/>
                    <a:pt x="4461" y="751"/>
                  </a:cubicBezTo>
                  <a:cubicBezTo>
                    <a:pt x="2749" y="576"/>
                    <a:pt x="1500" y="976"/>
                    <a:pt x="63" y="1938"/>
                  </a:cubicBezTo>
                  <a:cubicBezTo>
                    <a:pt x="0" y="1975"/>
                    <a:pt x="63" y="2075"/>
                    <a:pt x="125" y="2038"/>
                  </a:cubicBezTo>
                  <a:cubicBezTo>
                    <a:pt x="3462" y="1"/>
                    <a:pt x="6123" y="1151"/>
                    <a:pt x="9460" y="2400"/>
                  </a:cubicBezTo>
                  <a:cubicBezTo>
                    <a:pt x="9498" y="2413"/>
                    <a:pt x="9510" y="2350"/>
                    <a:pt x="9473" y="23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9"/>
            <p:cNvSpPr/>
            <p:nvPr/>
          </p:nvSpPr>
          <p:spPr>
            <a:xfrm>
              <a:off x="3717200" y="4327550"/>
              <a:ext cx="31575" cy="49400"/>
            </a:xfrm>
            <a:custGeom>
              <a:avLst/>
              <a:gdLst/>
              <a:ahLst/>
              <a:cxnLst/>
              <a:rect l="l" t="t" r="r" b="b"/>
              <a:pathLst>
                <a:path w="1263" h="1976" extrusionOk="0">
                  <a:moveTo>
                    <a:pt x="1225" y="1913"/>
                  </a:moveTo>
                  <a:cubicBezTo>
                    <a:pt x="813" y="1825"/>
                    <a:pt x="413" y="1625"/>
                    <a:pt x="238" y="1213"/>
                  </a:cubicBezTo>
                  <a:cubicBezTo>
                    <a:pt x="13" y="713"/>
                    <a:pt x="288" y="138"/>
                    <a:pt x="863" y="113"/>
                  </a:cubicBezTo>
                  <a:cubicBezTo>
                    <a:pt x="938" y="113"/>
                    <a:pt x="938" y="1"/>
                    <a:pt x="863" y="1"/>
                  </a:cubicBezTo>
                  <a:cubicBezTo>
                    <a:pt x="375" y="13"/>
                    <a:pt x="0" y="438"/>
                    <a:pt x="50" y="926"/>
                  </a:cubicBezTo>
                  <a:cubicBezTo>
                    <a:pt x="100" y="1525"/>
                    <a:pt x="650" y="1875"/>
                    <a:pt x="1200" y="1975"/>
                  </a:cubicBezTo>
                  <a:cubicBezTo>
                    <a:pt x="1238" y="1975"/>
                    <a:pt x="1263" y="1913"/>
                    <a:pt x="1225" y="19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9"/>
            <p:cNvSpPr/>
            <p:nvPr/>
          </p:nvSpPr>
          <p:spPr>
            <a:xfrm>
              <a:off x="3471650" y="4370975"/>
              <a:ext cx="62800" cy="31575"/>
            </a:xfrm>
            <a:custGeom>
              <a:avLst/>
              <a:gdLst/>
              <a:ahLst/>
              <a:cxnLst/>
              <a:rect l="l" t="t" r="r" b="b"/>
              <a:pathLst>
                <a:path w="2512" h="1263" extrusionOk="0">
                  <a:moveTo>
                    <a:pt x="63" y="613"/>
                  </a:moveTo>
                  <a:cubicBezTo>
                    <a:pt x="362" y="626"/>
                    <a:pt x="662" y="551"/>
                    <a:pt x="937" y="413"/>
                  </a:cubicBezTo>
                  <a:cubicBezTo>
                    <a:pt x="1637" y="113"/>
                    <a:pt x="2312" y="426"/>
                    <a:pt x="2424" y="1213"/>
                  </a:cubicBezTo>
                  <a:cubicBezTo>
                    <a:pt x="2424" y="1263"/>
                    <a:pt x="2499" y="1250"/>
                    <a:pt x="2499" y="1213"/>
                  </a:cubicBezTo>
                  <a:cubicBezTo>
                    <a:pt x="2512" y="763"/>
                    <a:pt x="2237" y="363"/>
                    <a:pt x="1825" y="213"/>
                  </a:cubicBezTo>
                  <a:cubicBezTo>
                    <a:pt x="1187" y="1"/>
                    <a:pt x="687" y="551"/>
                    <a:pt x="63" y="526"/>
                  </a:cubicBezTo>
                  <a:cubicBezTo>
                    <a:pt x="0" y="526"/>
                    <a:pt x="13" y="613"/>
                    <a:pt x="63" y="6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9"/>
            <p:cNvSpPr/>
            <p:nvPr/>
          </p:nvSpPr>
          <p:spPr>
            <a:xfrm>
              <a:off x="3504750" y="4396300"/>
              <a:ext cx="30650" cy="21575"/>
            </a:xfrm>
            <a:custGeom>
              <a:avLst/>
              <a:gdLst/>
              <a:ahLst/>
              <a:cxnLst/>
              <a:rect l="l" t="t" r="r" b="b"/>
              <a:pathLst>
                <a:path w="1226" h="863" extrusionOk="0">
                  <a:moveTo>
                    <a:pt x="1050" y="63"/>
                  </a:moveTo>
                  <a:cubicBezTo>
                    <a:pt x="1225" y="587"/>
                    <a:pt x="388" y="825"/>
                    <a:pt x="63" y="575"/>
                  </a:cubicBezTo>
                  <a:cubicBezTo>
                    <a:pt x="38" y="550"/>
                    <a:pt x="1" y="600"/>
                    <a:pt x="13" y="625"/>
                  </a:cubicBezTo>
                  <a:cubicBezTo>
                    <a:pt x="176" y="862"/>
                    <a:pt x="551" y="800"/>
                    <a:pt x="788" y="700"/>
                  </a:cubicBezTo>
                  <a:cubicBezTo>
                    <a:pt x="1063" y="587"/>
                    <a:pt x="1225" y="337"/>
                    <a:pt x="1113" y="50"/>
                  </a:cubicBezTo>
                  <a:cubicBezTo>
                    <a:pt x="1100" y="0"/>
                    <a:pt x="1038" y="25"/>
                    <a:pt x="1050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9"/>
            <p:cNvSpPr/>
            <p:nvPr/>
          </p:nvSpPr>
          <p:spPr>
            <a:xfrm>
              <a:off x="3694400" y="4258825"/>
              <a:ext cx="81250" cy="56575"/>
            </a:xfrm>
            <a:custGeom>
              <a:avLst/>
              <a:gdLst/>
              <a:ahLst/>
              <a:cxnLst/>
              <a:rect l="l" t="t" r="r" b="b"/>
              <a:pathLst>
                <a:path w="3250" h="2263" extrusionOk="0">
                  <a:moveTo>
                    <a:pt x="88" y="2212"/>
                  </a:moveTo>
                  <a:cubicBezTo>
                    <a:pt x="887" y="1263"/>
                    <a:pt x="1775" y="188"/>
                    <a:pt x="3162" y="375"/>
                  </a:cubicBezTo>
                  <a:cubicBezTo>
                    <a:pt x="3224" y="375"/>
                    <a:pt x="3249" y="300"/>
                    <a:pt x="3187" y="288"/>
                  </a:cubicBezTo>
                  <a:cubicBezTo>
                    <a:pt x="1787" y="0"/>
                    <a:pt x="825" y="1200"/>
                    <a:pt x="25" y="2162"/>
                  </a:cubicBezTo>
                  <a:cubicBezTo>
                    <a:pt x="0" y="2200"/>
                    <a:pt x="50" y="2262"/>
                    <a:pt x="88" y="2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9"/>
            <p:cNvSpPr/>
            <p:nvPr/>
          </p:nvSpPr>
          <p:spPr>
            <a:xfrm>
              <a:off x="3515075" y="4351000"/>
              <a:ext cx="31250" cy="15325"/>
            </a:xfrm>
            <a:custGeom>
              <a:avLst/>
              <a:gdLst/>
              <a:ahLst/>
              <a:cxnLst/>
              <a:rect l="l" t="t" r="r" b="b"/>
              <a:pathLst>
                <a:path w="1250" h="613" extrusionOk="0">
                  <a:moveTo>
                    <a:pt x="63" y="600"/>
                  </a:moveTo>
                  <a:cubicBezTo>
                    <a:pt x="288" y="612"/>
                    <a:pt x="512" y="562"/>
                    <a:pt x="712" y="450"/>
                  </a:cubicBezTo>
                  <a:cubicBezTo>
                    <a:pt x="912" y="387"/>
                    <a:pt x="1087" y="262"/>
                    <a:pt x="1212" y="88"/>
                  </a:cubicBezTo>
                  <a:cubicBezTo>
                    <a:pt x="1250" y="50"/>
                    <a:pt x="1187" y="0"/>
                    <a:pt x="1150" y="38"/>
                  </a:cubicBezTo>
                  <a:cubicBezTo>
                    <a:pt x="862" y="325"/>
                    <a:pt x="475" y="487"/>
                    <a:pt x="63" y="512"/>
                  </a:cubicBezTo>
                  <a:cubicBezTo>
                    <a:pt x="0" y="512"/>
                    <a:pt x="13" y="587"/>
                    <a:pt x="63" y="6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9"/>
            <p:cNvSpPr/>
            <p:nvPr/>
          </p:nvSpPr>
          <p:spPr>
            <a:xfrm>
              <a:off x="3512250" y="4344750"/>
              <a:ext cx="34075" cy="22200"/>
            </a:xfrm>
            <a:custGeom>
              <a:avLst/>
              <a:gdLst/>
              <a:ahLst/>
              <a:cxnLst/>
              <a:rect l="l" t="t" r="r" b="b"/>
              <a:pathLst>
                <a:path w="1363" h="888" extrusionOk="0">
                  <a:moveTo>
                    <a:pt x="1313" y="250"/>
                  </a:moveTo>
                  <a:cubicBezTo>
                    <a:pt x="825" y="0"/>
                    <a:pt x="226" y="300"/>
                    <a:pt x="26" y="787"/>
                  </a:cubicBezTo>
                  <a:cubicBezTo>
                    <a:pt x="1" y="837"/>
                    <a:pt x="101" y="887"/>
                    <a:pt x="126" y="825"/>
                  </a:cubicBezTo>
                  <a:cubicBezTo>
                    <a:pt x="313" y="412"/>
                    <a:pt x="825" y="125"/>
                    <a:pt x="1263" y="325"/>
                  </a:cubicBezTo>
                  <a:cubicBezTo>
                    <a:pt x="1325" y="350"/>
                    <a:pt x="1363" y="275"/>
                    <a:pt x="1313" y="2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9"/>
            <p:cNvSpPr/>
            <p:nvPr/>
          </p:nvSpPr>
          <p:spPr>
            <a:xfrm>
              <a:off x="3177650" y="4347550"/>
              <a:ext cx="132500" cy="60000"/>
            </a:xfrm>
            <a:custGeom>
              <a:avLst/>
              <a:gdLst/>
              <a:ahLst/>
              <a:cxnLst/>
              <a:rect l="l" t="t" r="r" b="b"/>
              <a:pathLst>
                <a:path w="5300" h="2400" extrusionOk="0">
                  <a:moveTo>
                    <a:pt x="5224" y="1750"/>
                  </a:moveTo>
                  <a:cubicBezTo>
                    <a:pt x="3687" y="2038"/>
                    <a:pt x="388" y="2350"/>
                    <a:pt x="76" y="51"/>
                  </a:cubicBezTo>
                  <a:cubicBezTo>
                    <a:pt x="76" y="13"/>
                    <a:pt x="1" y="1"/>
                    <a:pt x="13" y="51"/>
                  </a:cubicBezTo>
                  <a:cubicBezTo>
                    <a:pt x="226" y="2400"/>
                    <a:pt x="3662" y="2125"/>
                    <a:pt x="5249" y="1825"/>
                  </a:cubicBezTo>
                  <a:cubicBezTo>
                    <a:pt x="5299" y="1813"/>
                    <a:pt x="5274" y="1738"/>
                    <a:pt x="5224" y="17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9"/>
            <p:cNvSpPr/>
            <p:nvPr/>
          </p:nvSpPr>
          <p:spPr>
            <a:xfrm>
              <a:off x="3184850" y="4310375"/>
              <a:ext cx="60925" cy="65000"/>
            </a:xfrm>
            <a:custGeom>
              <a:avLst/>
              <a:gdLst/>
              <a:ahLst/>
              <a:cxnLst/>
              <a:rect l="l" t="t" r="r" b="b"/>
              <a:pathLst>
                <a:path w="2437" h="2600" extrusionOk="0">
                  <a:moveTo>
                    <a:pt x="975" y="2525"/>
                  </a:moveTo>
                  <a:cubicBezTo>
                    <a:pt x="350" y="2200"/>
                    <a:pt x="88" y="1425"/>
                    <a:pt x="512" y="838"/>
                  </a:cubicBezTo>
                  <a:cubicBezTo>
                    <a:pt x="887" y="300"/>
                    <a:pt x="1850" y="125"/>
                    <a:pt x="2324" y="650"/>
                  </a:cubicBezTo>
                  <a:cubicBezTo>
                    <a:pt x="2362" y="700"/>
                    <a:pt x="2437" y="625"/>
                    <a:pt x="2399" y="575"/>
                  </a:cubicBezTo>
                  <a:cubicBezTo>
                    <a:pt x="1900" y="0"/>
                    <a:pt x="837" y="188"/>
                    <a:pt x="425" y="775"/>
                  </a:cubicBezTo>
                  <a:cubicBezTo>
                    <a:pt x="0" y="1400"/>
                    <a:pt x="238" y="2262"/>
                    <a:pt x="937" y="2575"/>
                  </a:cubicBezTo>
                  <a:cubicBezTo>
                    <a:pt x="975" y="2600"/>
                    <a:pt x="1012" y="2537"/>
                    <a:pt x="975" y="25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9"/>
            <p:cNvSpPr/>
            <p:nvPr/>
          </p:nvSpPr>
          <p:spPr>
            <a:xfrm>
              <a:off x="3219825" y="4320675"/>
              <a:ext cx="35950" cy="46900"/>
            </a:xfrm>
            <a:custGeom>
              <a:avLst/>
              <a:gdLst/>
              <a:ahLst/>
              <a:cxnLst/>
              <a:rect l="l" t="t" r="r" b="b"/>
              <a:pathLst>
                <a:path w="1438" h="1876" extrusionOk="0">
                  <a:moveTo>
                    <a:pt x="713" y="88"/>
                  </a:moveTo>
                  <a:cubicBezTo>
                    <a:pt x="1113" y="276"/>
                    <a:pt x="1300" y="738"/>
                    <a:pt x="1138" y="1151"/>
                  </a:cubicBezTo>
                  <a:cubicBezTo>
                    <a:pt x="963" y="1588"/>
                    <a:pt x="513" y="1713"/>
                    <a:pt x="88" y="1588"/>
                  </a:cubicBezTo>
                  <a:cubicBezTo>
                    <a:pt x="38" y="1575"/>
                    <a:pt x="1" y="1650"/>
                    <a:pt x="51" y="1663"/>
                  </a:cubicBezTo>
                  <a:cubicBezTo>
                    <a:pt x="513" y="1875"/>
                    <a:pt x="1050" y="1663"/>
                    <a:pt x="1238" y="1201"/>
                  </a:cubicBezTo>
                  <a:cubicBezTo>
                    <a:pt x="1438" y="738"/>
                    <a:pt x="1213" y="201"/>
                    <a:pt x="751" y="26"/>
                  </a:cubicBezTo>
                  <a:cubicBezTo>
                    <a:pt x="713" y="1"/>
                    <a:pt x="676" y="63"/>
                    <a:pt x="713" y="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9"/>
            <p:cNvSpPr/>
            <p:nvPr/>
          </p:nvSpPr>
          <p:spPr>
            <a:xfrm>
              <a:off x="3208275" y="4332875"/>
              <a:ext cx="17200" cy="30950"/>
            </a:xfrm>
            <a:custGeom>
              <a:avLst/>
              <a:gdLst/>
              <a:ahLst/>
              <a:cxnLst/>
              <a:rect l="l" t="t" r="r" b="b"/>
              <a:pathLst>
                <a:path w="688" h="1238" extrusionOk="0">
                  <a:moveTo>
                    <a:pt x="650" y="1125"/>
                  </a:moveTo>
                  <a:cubicBezTo>
                    <a:pt x="63" y="1162"/>
                    <a:pt x="0" y="13"/>
                    <a:pt x="613" y="200"/>
                  </a:cubicBezTo>
                  <a:cubicBezTo>
                    <a:pt x="663" y="225"/>
                    <a:pt x="688" y="138"/>
                    <a:pt x="638" y="113"/>
                  </a:cubicBezTo>
                  <a:cubicBezTo>
                    <a:pt x="338" y="0"/>
                    <a:pt x="75" y="263"/>
                    <a:pt x="63" y="550"/>
                  </a:cubicBezTo>
                  <a:cubicBezTo>
                    <a:pt x="63" y="837"/>
                    <a:pt x="300" y="1237"/>
                    <a:pt x="650" y="1200"/>
                  </a:cubicBezTo>
                  <a:cubicBezTo>
                    <a:pt x="688" y="1200"/>
                    <a:pt x="688" y="1125"/>
                    <a:pt x="650" y="11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9"/>
            <p:cNvSpPr/>
            <p:nvPr/>
          </p:nvSpPr>
          <p:spPr>
            <a:xfrm>
              <a:off x="3454450" y="4302575"/>
              <a:ext cx="55025" cy="71550"/>
            </a:xfrm>
            <a:custGeom>
              <a:avLst/>
              <a:gdLst/>
              <a:ahLst/>
              <a:cxnLst/>
              <a:rect l="l" t="t" r="r" b="b"/>
              <a:pathLst>
                <a:path w="2201" h="2862" extrusionOk="0">
                  <a:moveTo>
                    <a:pt x="1825" y="2812"/>
                  </a:moveTo>
                  <a:cubicBezTo>
                    <a:pt x="2200" y="1537"/>
                    <a:pt x="1425" y="100"/>
                    <a:pt x="38" y="0"/>
                  </a:cubicBezTo>
                  <a:cubicBezTo>
                    <a:pt x="1" y="0"/>
                    <a:pt x="1" y="50"/>
                    <a:pt x="38" y="50"/>
                  </a:cubicBezTo>
                  <a:cubicBezTo>
                    <a:pt x="1300" y="375"/>
                    <a:pt x="2100" y="1462"/>
                    <a:pt x="1750" y="2787"/>
                  </a:cubicBezTo>
                  <a:cubicBezTo>
                    <a:pt x="1738" y="2837"/>
                    <a:pt x="1813" y="2862"/>
                    <a:pt x="1838" y="27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9"/>
            <p:cNvSpPr/>
            <p:nvPr/>
          </p:nvSpPr>
          <p:spPr>
            <a:xfrm>
              <a:off x="3809050" y="4281625"/>
              <a:ext cx="20025" cy="15350"/>
            </a:xfrm>
            <a:custGeom>
              <a:avLst/>
              <a:gdLst/>
              <a:ahLst/>
              <a:cxnLst/>
              <a:rect l="l" t="t" r="r" b="b"/>
              <a:pathLst>
                <a:path w="801" h="614" extrusionOk="0">
                  <a:moveTo>
                    <a:pt x="113" y="563"/>
                  </a:moveTo>
                  <a:cubicBezTo>
                    <a:pt x="250" y="326"/>
                    <a:pt x="488" y="163"/>
                    <a:pt x="750" y="101"/>
                  </a:cubicBezTo>
                  <a:cubicBezTo>
                    <a:pt x="800" y="88"/>
                    <a:pt x="788" y="1"/>
                    <a:pt x="738" y="1"/>
                  </a:cubicBezTo>
                  <a:cubicBezTo>
                    <a:pt x="425" y="38"/>
                    <a:pt x="163" y="226"/>
                    <a:pt x="26" y="501"/>
                  </a:cubicBezTo>
                  <a:cubicBezTo>
                    <a:pt x="1" y="563"/>
                    <a:pt x="75" y="613"/>
                    <a:pt x="113" y="5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9"/>
            <p:cNvSpPr/>
            <p:nvPr/>
          </p:nvSpPr>
          <p:spPr>
            <a:xfrm>
              <a:off x="3812475" y="4278200"/>
              <a:ext cx="16900" cy="5950"/>
            </a:xfrm>
            <a:custGeom>
              <a:avLst/>
              <a:gdLst/>
              <a:ahLst/>
              <a:cxnLst/>
              <a:rect l="l" t="t" r="r" b="b"/>
              <a:pathLst>
                <a:path w="676" h="238" extrusionOk="0">
                  <a:moveTo>
                    <a:pt x="613" y="113"/>
                  </a:moveTo>
                  <a:cubicBezTo>
                    <a:pt x="438" y="25"/>
                    <a:pt x="251" y="0"/>
                    <a:pt x="63" y="25"/>
                  </a:cubicBezTo>
                  <a:cubicBezTo>
                    <a:pt x="1" y="38"/>
                    <a:pt x="26" y="138"/>
                    <a:pt x="76" y="138"/>
                  </a:cubicBezTo>
                  <a:cubicBezTo>
                    <a:pt x="251" y="138"/>
                    <a:pt x="413" y="163"/>
                    <a:pt x="576" y="213"/>
                  </a:cubicBezTo>
                  <a:cubicBezTo>
                    <a:pt x="651" y="238"/>
                    <a:pt x="676" y="138"/>
                    <a:pt x="613" y="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9"/>
            <p:cNvSpPr/>
            <p:nvPr/>
          </p:nvSpPr>
          <p:spPr>
            <a:xfrm>
              <a:off x="3801250" y="4294125"/>
              <a:ext cx="9375" cy="7850"/>
            </a:xfrm>
            <a:custGeom>
              <a:avLst/>
              <a:gdLst/>
              <a:ahLst/>
              <a:cxnLst/>
              <a:rect l="l" t="t" r="r" b="b"/>
              <a:pathLst>
                <a:path w="375" h="314" extrusionOk="0">
                  <a:moveTo>
                    <a:pt x="263" y="88"/>
                  </a:moveTo>
                  <a:cubicBezTo>
                    <a:pt x="213" y="113"/>
                    <a:pt x="138" y="88"/>
                    <a:pt x="113" y="38"/>
                  </a:cubicBezTo>
                  <a:cubicBezTo>
                    <a:pt x="75" y="1"/>
                    <a:pt x="0" y="38"/>
                    <a:pt x="13" y="88"/>
                  </a:cubicBezTo>
                  <a:cubicBezTo>
                    <a:pt x="75" y="238"/>
                    <a:pt x="250" y="313"/>
                    <a:pt x="338" y="151"/>
                  </a:cubicBezTo>
                  <a:cubicBezTo>
                    <a:pt x="375" y="101"/>
                    <a:pt x="300" y="38"/>
                    <a:pt x="263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9"/>
            <p:cNvSpPr/>
            <p:nvPr/>
          </p:nvSpPr>
          <p:spPr>
            <a:xfrm>
              <a:off x="3783125" y="4280700"/>
              <a:ext cx="20025" cy="15650"/>
            </a:xfrm>
            <a:custGeom>
              <a:avLst/>
              <a:gdLst/>
              <a:ahLst/>
              <a:cxnLst/>
              <a:rect l="l" t="t" r="r" b="b"/>
              <a:pathLst>
                <a:path w="801" h="626" extrusionOk="0">
                  <a:moveTo>
                    <a:pt x="775" y="538"/>
                  </a:moveTo>
                  <a:cubicBezTo>
                    <a:pt x="625" y="288"/>
                    <a:pt x="350" y="0"/>
                    <a:pt x="38" y="63"/>
                  </a:cubicBezTo>
                  <a:cubicBezTo>
                    <a:pt x="0" y="75"/>
                    <a:pt x="0" y="138"/>
                    <a:pt x="38" y="150"/>
                  </a:cubicBezTo>
                  <a:cubicBezTo>
                    <a:pt x="313" y="213"/>
                    <a:pt x="550" y="363"/>
                    <a:pt x="700" y="588"/>
                  </a:cubicBezTo>
                  <a:cubicBezTo>
                    <a:pt x="738" y="625"/>
                    <a:pt x="800" y="575"/>
                    <a:pt x="775" y="5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9"/>
            <p:cNvSpPr/>
            <p:nvPr/>
          </p:nvSpPr>
          <p:spPr>
            <a:xfrm>
              <a:off x="3783425" y="4276325"/>
              <a:ext cx="24400" cy="10325"/>
            </a:xfrm>
            <a:custGeom>
              <a:avLst/>
              <a:gdLst/>
              <a:ahLst/>
              <a:cxnLst/>
              <a:rect l="l" t="t" r="r" b="b"/>
              <a:pathLst>
                <a:path w="976" h="413" extrusionOk="0">
                  <a:moveTo>
                    <a:pt x="113" y="288"/>
                  </a:moveTo>
                  <a:cubicBezTo>
                    <a:pt x="363" y="125"/>
                    <a:pt x="613" y="188"/>
                    <a:pt x="838" y="363"/>
                  </a:cubicBezTo>
                  <a:cubicBezTo>
                    <a:pt x="888" y="413"/>
                    <a:pt x="976" y="325"/>
                    <a:pt x="913" y="275"/>
                  </a:cubicBezTo>
                  <a:cubicBezTo>
                    <a:pt x="688" y="25"/>
                    <a:pt x="313" y="0"/>
                    <a:pt x="51" y="213"/>
                  </a:cubicBezTo>
                  <a:cubicBezTo>
                    <a:pt x="1" y="250"/>
                    <a:pt x="63" y="325"/>
                    <a:pt x="113" y="2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9"/>
            <p:cNvSpPr/>
            <p:nvPr/>
          </p:nvSpPr>
          <p:spPr>
            <a:xfrm>
              <a:off x="3804375" y="4278500"/>
              <a:ext cx="13750" cy="8150"/>
            </a:xfrm>
            <a:custGeom>
              <a:avLst/>
              <a:gdLst/>
              <a:ahLst/>
              <a:cxnLst/>
              <a:rect l="l" t="t" r="r" b="b"/>
              <a:pathLst>
                <a:path w="550" h="326" extrusionOk="0">
                  <a:moveTo>
                    <a:pt x="138" y="276"/>
                  </a:moveTo>
                  <a:cubicBezTo>
                    <a:pt x="238" y="188"/>
                    <a:pt x="362" y="126"/>
                    <a:pt x="487" y="113"/>
                  </a:cubicBezTo>
                  <a:cubicBezTo>
                    <a:pt x="550" y="113"/>
                    <a:pt x="525" y="26"/>
                    <a:pt x="475" y="13"/>
                  </a:cubicBezTo>
                  <a:cubicBezTo>
                    <a:pt x="312" y="1"/>
                    <a:pt x="163" y="76"/>
                    <a:pt x="50" y="188"/>
                  </a:cubicBezTo>
                  <a:cubicBezTo>
                    <a:pt x="0" y="238"/>
                    <a:pt x="88" y="326"/>
                    <a:pt x="138" y="2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9"/>
            <p:cNvSpPr/>
            <p:nvPr/>
          </p:nvSpPr>
          <p:spPr>
            <a:xfrm>
              <a:off x="3798750" y="4264450"/>
              <a:ext cx="14375" cy="12525"/>
            </a:xfrm>
            <a:custGeom>
              <a:avLst/>
              <a:gdLst/>
              <a:ahLst/>
              <a:cxnLst/>
              <a:rect l="l" t="t" r="r" b="b"/>
              <a:pathLst>
                <a:path w="575" h="501" extrusionOk="0">
                  <a:moveTo>
                    <a:pt x="275" y="475"/>
                  </a:moveTo>
                  <a:cubicBezTo>
                    <a:pt x="400" y="463"/>
                    <a:pt x="537" y="425"/>
                    <a:pt x="550" y="288"/>
                  </a:cubicBezTo>
                  <a:cubicBezTo>
                    <a:pt x="575" y="163"/>
                    <a:pt x="475" y="63"/>
                    <a:pt x="363" y="63"/>
                  </a:cubicBezTo>
                  <a:cubicBezTo>
                    <a:pt x="63" y="0"/>
                    <a:pt x="0" y="463"/>
                    <a:pt x="300" y="488"/>
                  </a:cubicBezTo>
                  <a:cubicBezTo>
                    <a:pt x="375" y="500"/>
                    <a:pt x="400" y="375"/>
                    <a:pt x="325" y="363"/>
                  </a:cubicBezTo>
                  <a:lnTo>
                    <a:pt x="275" y="350"/>
                  </a:lnTo>
                  <a:cubicBezTo>
                    <a:pt x="200" y="350"/>
                    <a:pt x="200" y="475"/>
                    <a:pt x="275" y="4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9"/>
            <p:cNvSpPr/>
            <p:nvPr/>
          </p:nvSpPr>
          <p:spPr>
            <a:xfrm>
              <a:off x="6793275" y="2739850"/>
              <a:ext cx="104675" cy="111550"/>
            </a:xfrm>
            <a:custGeom>
              <a:avLst/>
              <a:gdLst/>
              <a:ahLst/>
              <a:cxnLst/>
              <a:rect l="l" t="t" r="r" b="b"/>
              <a:pathLst>
                <a:path w="4187" h="4462" extrusionOk="0">
                  <a:moveTo>
                    <a:pt x="3899" y="1800"/>
                  </a:moveTo>
                  <a:cubicBezTo>
                    <a:pt x="4087" y="3375"/>
                    <a:pt x="2275" y="4462"/>
                    <a:pt x="1062" y="3325"/>
                  </a:cubicBezTo>
                  <a:cubicBezTo>
                    <a:pt x="125" y="2450"/>
                    <a:pt x="563" y="988"/>
                    <a:pt x="1212" y="75"/>
                  </a:cubicBezTo>
                  <a:cubicBezTo>
                    <a:pt x="1237" y="38"/>
                    <a:pt x="1187" y="0"/>
                    <a:pt x="1150" y="25"/>
                  </a:cubicBezTo>
                  <a:cubicBezTo>
                    <a:pt x="213" y="1038"/>
                    <a:pt x="0" y="2975"/>
                    <a:pt x="1387" y="3712"/>
                  </a:cubicBezTo>
                  <a:cubicBezTo>
                    <a:pt x="2737" y="4424"/>
                    <a:pt x="4187" y="3237"/>
                    <a:pt x="3999" y="1800"/>
                  </a:cubicBezTo>
                  <a:cubicBezTo>
                    <a:pt x="3999" y="1738"/>
                    <a:pt x="3887" y="1738"/>
                    <a:pt x="3899" y="18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9"/>
            <p:cNvSpPr/>
            <p:nvPr/>
          </p:nvSpPr>
          <p:spPr>
            <a:xfrm>
              <a:off x="6818575" y="2481475"/>
              <a:ext cx="146850" cy="263400"/>
            </a:xfrm>
            <a:custGeom>
              <a:avLst/>
              <a:gdLst/>
              <a:ahLst/>
              <a:cxnLst/>
              <a:rect l="l" t="t" r="r" b="b"/>
              <a:pathLst>
                <a:path w="5874" h="10536" extrusionOk="0">
                  <a:moveTo>
                    <a:pt x="75" y="10510"/>
                  </a:moveTo>
                  <a:cubicBezTo>
                    <a:pt x="1950" y="9186"/>
                    <a:pt x="4362" y="7986"/>
                    <a:pt x="5137" y="5674"/>
                  </a:cubicBezTo>
                  <a:cubicBezTo>
                    <a:pt x="5724" y="3950"/>
                    <a:pt x="5874" y="1463"/>
                    <a:pt x="4612" y="26"/>
                  </a:cubicBezTo>
                  <a:cubicBezTo>
                    <a:pt x="4587" y="1"/>
                    <a:pt x="4537" y="38"/>
                    <a:pt x="4562" y="63"/>
                  </a:cubicBezTo>
                  <a:cubicBezTo>
                    <a:pt x="5761" y="1700"/>
                    <a:pt x="5586" y="4462"/>
                    <a:pt x="4737" y="6224"/>
                  </a:cubicBezTo>
                  <a:cubicBezTo>
                    <a:pt x="3812" y="8124"/>
                    <a:pt x="1700" y="9236"/>
                    <a:pt x="38" y="10448"/>
                  </a:cubicBezTo>
                  <a:cubicBezTo>
                    <a:pt x="0" y="10473"/>
                    <a:pt x="38" y="10535"/>
                    <a:pt x="75" y="105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9"/>
            <p:cNvSpPr/>
            <p:nvPr/>
          </p:nvSpPr>
          <p:spPr>
            <a:xfrm>
              <a:off x="6840750" y="2448375"/>
              <a:ext cx="85000" cy="100300"/>
            </a:xfrm>
            <a:custGeom>
              <a:avLst/>
              <a:gdLst/>
              <a:ahLst/>
              <a:cxnLst/>
              <a:rect l="l" t="t" r="r" b="b"/>
              <a:pathLst>
                <a:path w="3400" h="4012" extrusionOk="0">
                  <a:moveTo>
                    <a:pt x="3350" y="1087"/>
                  </a:moveTo>
                  <a:cubicBezTo>
                    <a:pt x="2500" y="587"/>
                    <a:pt x="1313" y="387"/>
                    <a:pt x="576" y="1225"/>
                  </a:cubicBezTo>
                  <a:cubicBezTo>
                    <a:pt x="151" y="1700"/>
                    <a:pt x="1" y="2837"/>
                    <a:pt x="413" y="3387"/>
                  </a:cubicBezTo>
                  <a:cubicBezTo>
                    <a:pt x="900" y="4012"/>
                    <a:pt x="2038" y="3924"/>
                    <a:pt x="2375" y="3187"/>
                  </a:cubicBezTo>
                  <a:cubicBezTo>
                    <a:pt x="2575" y="2749"/>
                    <a:pt x="2550" y="2237"/>
                    <a:pt x="2300" y="1812"/>
                  </a:cubicBezTo>
                  <a:cubicBezTo>
                    <a:pt x="1938" y="1175"/>
                    <a:pt x="975" y="775"/>
                    <a:pt x="863" y="25"/>
                  </a:cubicBezTo>
                  <a:cubicBezTo>
                    <a:pt x="863" y="0"/>
                    <a:pt x="813" y="0"/>
                    <a:pt x="813" y="25"/>
                  </a:cubicBezTo>
                  <a:cubicBezTo>
                    <a:pt x="825" y="437"/>
                    <a:pt x="1100" y="675"/>
                    <a:pt x="1388" y="950"/>
                  </a:cubicBezTo>
                  <a:cubicBezTo>
                    <a:pt x="1675" y="1225"/>
                    <a:pt x="2050" y="1512"/>
                    <a:pt x="2200" y="1862"/>
                  </a:cubicBezTo>
                  <a:cubicBezTo>
                    <a:pt x="2563" y="2724"/>
                    <a:pt x="2313" y="3724"/>
                    <a:pt x="1200" y="3587"/>
                  </a:cubicBezTo>
                  <a:cubicBezTo>
                    <a:pt x="850" y="3649"/>
                    <a:pt x="626" y="3524"/>
                    <a:pt x="551" y="3174"/>
                  </a:cubicBezTo>
                  <a:cubicBezTo>
                    <a:pt x="426" y="3087"/>
                    <a:pt x="338" y="2949"/>
                    <a:pt x="338" y="2799"/>
                  </a:cubicBezTo>
                  <a:cubicBezTo>
                    <a:pt x="338" y="2737"/>
                    <a:pt x="338" y="2674"/>
                    <a:pt x="338" y="2612"/>
                  </a:cubicBezTo>
                  <a:cubicBezTo>
                    <a:pt x="313" y="2362"/>
                    <a:pt x="313" y="2100"/>
                    <a:pt x="363" y="1850"/>
                  </a:cubicBezTo>
                  <a:cubicBezTo>
                    <a:pt x="713" y="487"/>
                    <a:pt x="2375" y="612"/>
                    <a:pt x="3312" y="1150"/>
                  </a:cubicBezTo>
                  <a:cubicBezTo>
                    <a:pt x="3362" y="1175"/>
                    <a:pt x="3400" y="1112"/>
                    <a:pt x="3362" y="10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9"/>
            <p:cNvSpPr/>
            <p:nvPr/>
          </p:nvSpPr>
          <p:spPr>
            <a:xfrm>
              <a:off x="6857625" y="2386200"/>
              <a:ext cx="13450" cy="55325"/>
            </a:xfrm>
            <a:custGeom>
              <a:avLst/>
              <a:gdLst/>
              <a:ahLst/>
              <a:cxnLst/>
              <a:rect l="l" t="t" r="r" b="b"/>
              <a:pathLst>
                <a:path w="538" h="2213" extrusionOk="0">
                  <a:moveTo>
                    <a:pt x="138" y="2162"/>
                  </a:moveTo>
                  <a:cubicBezTo>
                    <a:pt x="63" y="1387"/>
                    <a:pt x="300" y="775"/>
                    <a:pt x="525" y="50"/>
                  </a:cubicBezTo>
                  <a:cubicBezTo>
                    <a:pt x="538" y="13"/>
                    <a:pt x="488" y="0"/>
                    <a:pt x="463" y="25"/>
                  </a:cubicBezTo>
                  <a:cubicBezTo>
                    <a:pt x="51" y="613"/>
                    <a:pt x="1" y="1475"/>
                    <a:pt x="63" y="2162"/>
                  </a:cubicBezTo>
                  <a:cubicBezTo>
                    <a:pt x="63" y="2212"/>
                    <a:pt x="150" y="2212"/>
                    <a:pt x="138" y="21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9"/>
            <p:cNvSpPr/>
            <p:nvPr/>
          </p:nvSpPr>
          <p:spPr>
            <a:xfrm>
              <a:off x="6804825" y="2632075"/>
              <a:ext cx="96875" cy="82175"/>
            </a:xfrm>
            <a:custGeom>
              <a:avLst/>
              <a:gdLst/>
              <a:ahLst/>
              <a:cxnLst/>
              <a:rect l="l" t="t" r="r" b="b"/>
              <a:pathLst>
                <a:path w="3875" h="3287" extrusionOk="0">
                  <a:moveTo>
                    <a:pt x="3800" y="2200"/>
                  </a:moveTo>
                  <a:cubicBezTo>
                    <a:pt x="3125" y="2712"/>
                    <a:pt x="2300" y="3174"/>
                    <a:pt x="1425" y="2937"/>
                  </a:cubicBezTo>
                  <a:cubicBezTo>
                    <a:pt x="963" y="2799"/>
                    <a:pt x="575" y="2474"/>
                    <a:pt x="363" y="2050"/>
                  </a:cubicBezTo>
                  <a:cubicBezTo>
                    <a:pt x="213" y="1762"/>
                    <a:pt x="126" y="1450"/>
                    <a:pt x="126" y="1137"/>
                  </a:cubicBezTo>
                  <a:cubicBezTo>
                    <a:pt x="138" y="400"/>
                    <a:pt x="563" y="250"/>
                    <a:pt x="1400" y="687"/>
                  </a:cubicBezTo>
                  <a:cubicBezTo>
                    <a:pt x="1363" y="712"/>
                    <a:pt x="1400" y="787"/>
                    <a:pt x="1438" y="750"/>
                  </a:cubicBezTo>
                  <a:cubicBezTo>
                    <a:pt x="1813" y="463"/>
                    <a:pt x="1400" y="125"/>
                    <a:pt x="1050" y="75"/>
                  </a:cubicBezTo>
                  <a:cubicBezTo>
                    <a:pt x="388" y="0"/>
                    <a:pt x="1" y="675"/>
                    <a:pt x="26" y="1262"/>
                  </a:cubicBezTo>
                  <a:cubicBezTo>
                    <a:pt x="63" y="2050"/>
                    <a:pt x="613" y="2837"/>
                    <a:pt x="1388" y="3049"/>
                  </a:cubicBezTo>
                  <a:cubicBezTo>
                    <a:pt x="2312" y="3287"/>
                    <a:pt x="3162" y="2824"/>
                    <a:pt x="3837" y="2237"/>
                  </a:cubicBezTo>
                  <a:cubicBezTo>
                    <a:pt x="3875" y="2212"/>
                    <a:pt x="3825" y="2175"/>
                    <a:pt x="3800" y="2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9"/>
            <p:cNvSpPr/>
            <p:nvPr/>
          </p:nvSpPr>
          <p:spPr>
            <a:xfrm>
              <a:off x="6762650" y="2704850"/>
              <a:ext cx="110625" cy="22850"/>
            </a:xfrm>
            <a:custGeom>
              <a:avLst/>
              <a:gdLst/>
              <a:ahLst/>
              <a:cxnLst/>
              <a:rect l="l" t="t" r="r" b="b"/>
              <a:pathLst>
                <a:path w="4425" h="914" extrusionOk="0">
                  <a:moveTo>
                    <a:pt x="4324" y="26"/>
                  </a:moveTo>
                  <a:cubicBezTo>
                    <a:pt x="3325" y="876"/>
                    <a:pt x="1175" y="913"/>
                    <a:pt x="63" y="326"/>
                  </a:cubicBezTo>
                  <a:cubicBezTo>
                    <a:pt x="26" y="313"/>
                    <a:pt x="1" y="363"/>
                    <a:pt x="26" y="388"/>
                  </a:cubicBezTo>
                  <a:cubicBezTo>
                    <a:pt x="713" y="901"/>
                    <a:pt x="1700" y="826"/>
                    <a:pt x="2512" y="738"/>
                  </a:cubicBezTo>
                  <a:cubicBezTo>
                    <a:pt x="3175" y="663"/>
                    <a:pt x="3862" y="538"/>
                    <a:pt x="4387" y="88"/>
                  </a:cubicBezTo>
                  <a:cubicBezTo>
                    <a:pt x="4424" y="51"/>
                    <a:pt x="4374" y="1"/>
                    <a:pt x="4324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9"/>
            <p:cNvSpPr/>
            <p:nvPr/>
          </p:nvSpPr>
          <p:spPr>
            <a:xfrm>
              <a:off x="6751100" y="2705175"/>
              <a:ext cx="12200" cy="11900"/>
            </a:xfrm>
            <a:custGeom>
              <a:avLst/>
              <a:gdLst/>
              <a:ahLst/>
              <a:cxnLst/>
              <a:rect l="l" t="t" r="r" b="b"/>
              <a:pathLst>
                <a:path w="488" h="476" extrusionOk="0">
                  <a:moveTo>
                    <a:pt x="450" y="350"/>
                  </a:moveTo>
                  <a:cubicBezTo>
                    <a:pt x="488" y="263"/>
                    <a:pt x="463" y="150"/>
                    <a:pt x="400" y="88"/>
                  </a:cubicBezTo>
                  <a:cubicBezTo>
                    <a:pt x="338" y="25"/>
                    <a:pt x="238" y="0"/>
                    <a:pt x="150" y="13"/>
                  </a:cubicBezTo>
                  <a:cubicBezTo>
                    <a:pt x="125" y="13"/>
                    <a:pt x="88" y="25"/>
                    <a:pt x="63" y="50"/>
                  </a:cubicBezTo>
                  <a:cubicBezTo>
                    <a:pt x="38" y="88"/>
                    <a:pt x="25" y="125"/>
                    <a:pt x="25" y="163"/>
                  </a:cubicBezTo>
                  <a:cubicBezTo>
                    <a:pt x="0" y="288"/>
                    <a:pt x="63" y="413"/>
                    <a:pt x="175" y="463"/>
                  </a:cubicBezTo>
                  <a:cubicBezTo>
                    <a:pt x="313" y="475"/>
                    <a:pt x="425" y="375"/>
                    <a:pt x="425" y="23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9"/>
            <p:cNvSpPr/>
            <p:nvPr/>
          </p:nvSpPr>
          <p:spPr>
            <a:xfrm>
              <a:off x="6748900" y="2702675"/>
              <a:ext cx="16275" cy="18450"/>
            </a:xfrm>
            <a:custGeom>
              <a:avLst/>
              <a:gdLst/>
              <a:ahLst/>
              <a:cxnLst/>
              <a:rect l="l" t="t" r="r" b="b"/>
              <a:pathLst>
                <a:path w="651" h="738" extrusionOk="0">
                  <a:moveTo>
                    <a:pt x="601" y="463"/>
                  </a:moveTo>
                  <a:cubicBezTo>
                    <a:pt x="650" y="300"/>
                    <a:pt x="563" y="113"/>
                    <a:pt x="388" y="63"/>
                  </a:cubicBezTo>
                  <a:cubicBezTo>
                    <a:pt x="251" y="0"/>
                    <a:pt x="76" y="88"/>
                    <a:pt x="63" y="250"/>
                  </a:cubicBezTo>
                  <a:cubicBezTo>
                    <a:pt x="1" y="650"/>
                    <a:pt x="563" y="738"/>
                    <a:pt x="563" y="338"/>
                  </a:cubicBezTo>
                  <a:cubicBezTo>
                    <a:pt x="563" y="288"/>
                    <a:pt x="501" y="275"/>
                    <a:pt x="488" y="325"/>
                  </a:cubicBezTo>
                  <a:cubicBezTo>
                    <a:pt x="163" y="438"/>
                    <a:pt x="88" y="425"/>
                    <a:pt x="263" y="275"/>
                  </a:cubicBezTo>
                  <a:cubicBezTo>
                    <a:pt x="376" y="100"/>
                    <a:pt x="438" y="150"/>
                    <a:pt x="476" y="425"/>
                  </a:cubicBezTo>
                  <a:cubicBezTo>
                    <a:pt x="451" y="513"/>
                    <a:pt x="576" y="538"/>
                    <a:pt x="601" y="4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6927925" y="2476175"/>
              <a:ext cx="3450" cy="2825"/>
            </a:xfrm>
            <a:custGeom>
              <a:avLst/>
              <a:gdLst/>
              <a:ahLst/>
              <a:cxnLst/>
              <a:rect l="l" t="t" r="r" b="b"/>
              <a:pathLst>
                <a:path w="138" h="113" extrusionOk="0">
                  <a:moveTo>
                    <a:pt x="63" y="25"/>
                  </a:moveTo>
                  <a:lnTo>
                    <a:pt x="38" y="38"/>
                  </a:lnTo>
                  <a:cubicBezTo>
                    <a:pt x="0" y="50"/>
                    <a:pt x="0" y="88"/>
                    <a:pt x="38" y="100"/>
                  </a:cubicBezTo>
                  <a:lnTo>
                    <a:pt x="63" y="100"/>
                  </a:lnTo>
                  <a:cubicBezTo>
                    <a:pt x="125" y="113"/>
                    <a:pt x="138" y="0"/>
                    <a:pt x="63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6869800" y="2346825"/>
              <a:ext cx="17850" cy="42200"/>
            </a:xfrm>
            <a:custGeom>
              <a:avLst/>
              <a:gdLst/>
              <a:ahLst/>
              <a:cxnLst/>
              <a:rect l="l" t="t" r="r" b="b"/>
              <a:pathLst>
                <a:path w="714" h="1688" extrusionOk="0">
                  <a:moveTo>
                    <a:pt x="101" y="1663"/>
                  </a:moveTo>
                  <a:cubicBezTo>
                    <a:pt x="638" y="1463"/>
                    <a:pt x="713" y="513"/>
                    <a:pt x="576" y="51"/>
                  </a:cubicBezTo>
                  <a:cubicBezTo>
                    <a:pt x="551" y="1"/>
                    <a:pt x="463" y="13"/>
                    <a:pt x="476" y="63"/>
                  </a:cubicBezTo>
                  <a:cubicBezTo>
                    <a:pt x="513" y="313"/>
                    <a:pt x="526" y="563"/>
                    <a:pt x="488" y="800"/>
                  </a:cubicBezTo>
                  <a:cubicBezTo>
                    <a:pt x="438" y="1038"/>
                    <a:pt x="326" y="1463"/>
                    <a:pt x="76" y="1550"/>
                  </a:cubicBezTo>
                  <a:cubicBezTo>
                    <a:pt x="1" y="1575"/>
                    <a:pt x="38" y="1688"/>
                    <a:pt x="101" y="16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9"/>
            <p:cNvSpPr/>
            <p:nvPr/>
          </p:nvSpPr>
          <p:spPr>
            <a:xfrm>
              <a:off x="6865425" y="2346525"/>
              <a:ext cx="19725" cy="42200"/>
            </a:xfrm>
            <a:custGeom>
              <a:avLst/>
              <a:gdLst/>
              <a:ahLst/>
              <a:cxnLst/>
              <a:rect l="l" t="t" r="r" b="b"/>
              <a:pathLst>
                <a:path w="789" h="1688" extrusionOk="0">
                  <a:moveTo>
                    <a:pt x="676" y="50"/>
                  </a:moveTo>
                  <a:cubicBezTo>
                    <a:pt x="313" y="400"/>
                    <a:pt x="1" y="1125"/>
                    <a:pt x="151" y="1625"/>
                  </a:cubicBezTo>
                  <a:cubicBezTo>
                    <a:pt x="163" y="1687"/>
                    <a:pt x="251" y="1662"/>
                    <a:pt x="238" y="1600"/>
                  </a:cubicBezTo>
                  <a:cubicBezTo>
                    <a:pt x="188" y="1062"/>
                    <a:pt x="376" y="513"/>
                    <a:pt x="751" y="113"/>
                  </a:cubicBezTo>
                  <a:cubicBezTo>
                    <a:pt x="788" y="63"/>
                    <a:pt x="726" y="0"/>
                    <a:pt x="676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9"/>
            <p:cNvSpPr/>
            <p:nvPr/>
          </p:nvSpPr>
          <p:spPr>
            <a:xfrm>
              <a:off x="6831375" y="2415875"/>
              <a:ext cx="30025" cy="33150"/>
            </a:xfrm>
            <a:custGeom>
              <a:avLst/>
              <a:gdLst/>
              <a:ahLst/>
              <a:cxnLst/>
              <a:rect l="l" t="t" r="r" b="b"/>
              <a:pathLst>
                <a:path w="1201" h="1326" extrusionOk="0">
                  <a:moveTo>
                    <a:pt x="1188" y="1275"/>
                  </a:moveTo>
                  <a:cubicBezTo>
                    <a:pt x="1200" y="938"/>
                    <a:pt x="1026" y="663"/>
                    <a:pt x="813" y="413"/>
                  </a:cubicBezTo>
                  <a:cubicBezTo>
                    <a:pt x="638" y="163"/>
                    <a:pt x="351" y="13"/>
                    <a:pt x="51" y="0"/>
                  </a:cubicBezTo>
                  <a:cubicBezTo>
                    <a:pt x="13" y="0"/>
                    <a:pt x="1" y="75"/>
                    <a:pt x="38" y="75"/>
                  </a:cubicBezTo>
                  <a:cubicBezTo>
                    <a:pt x="326" y="100"/>
                    <a:pt x="588" y="238"/>
                    <a:pt x="763" y="463"/>
                  </a:cubicBezTo>
                  <a:cubicBezTo>
                    <a:pt x="951" y="713"/>
                    <a:pt x="1125" y="950"/>
                    <a:pt x="1101" y="1275"/>
                  </a:cubicBezTo>
                  <a:cubicBezTo>
                    <a:pt x="1101" y="1325"/>
                    <a:pt x="1175" y="1325"/>
                    <a:pt x="1188" y="12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9"/>
            <p:cNvSpPr/>
            <p:nvPr/>
          </p:nvSpPr>
          <p:spPr>
            <a:xfrm>
              <a:off x="6831375" y="2415550"/>
              <a:ext cx="29400" cy="33475"/>
            </a:xfrm>
            <a:custGeom>
              <a:avLst/>
              <a:gdLst/>
              <a:ahLst/>
              <a:cxnLst/>
              <a:rect l="l" t="t" r="r" b="b"/>
              <a:pathLst>
                <a:path w="1176" h="1339" extrusionOk="0">
                  <a:moveTo>
                    <a:pt x="13" y="63"/>
                  </a:moveTo>
                  <a:cubicBezTo>
                    <a:pt x="101" y="626"/>
                    <a:pt x="501" y="1201"/>
                    <a:pt x="1076" y="1313"/>
                  </a:cubicBezTo>
                  <a:cubicBezTo>
                    <a:pt x="1138" y="1338"/>
                    <a:pt x="1175" y="1251"/>
                    <a:pt x="1125" y="1213"/>
                  </a:cubicBezTo>
                  <a:cubicBezTo>
                    <a:pt x="888" y="1076"/>
                    <a:pt x="651" y="1013"/>
                    <a:pt x="476" y="776"/>
                  </a:cubicBezTo>
                  <a:cubicBezTo>
                    <a:pt x="301" y="563"/>
                    <a:pt x="163" y="313"/>
                    <a:pt x="88" y="38"/>
                  </a:cubicBezTo>
                  <a:cubicBezTo>
                    <a:pt x="76" y="1"/>
                    <a:pt x="1" y="13"/>
                    <a:pt x="13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9"/>
            <p:cNvSpPr/>
            <p:nvPr/>
          </p:nvSpPr>
          <p:spPr>
            <a:xfrm>
              <a:off x="6767025" y="2718300"/>
              <a:ext cx="86575" cy="38750"/>
            </a:xfrm>
            <a:custGeom>
              <a:avLst/>
              <a:gdLst/>
              <a:ahLst/>
              <a:cxnLst/>
              <a:rect l="l" t="t" r="r" b="b"/>
              <a:pathLst>
                <a:path w="3463" h="1550" extrusionOk="0">
                  <a:moveTo>
                    <a:pt x="3387" y="38"/>
                  </a:moveTo>
                  <a:cubicBezTo>
                    <a:pt x="2387" y="738"/>
                    <a:pt x="1250" y="1225"/>
                    <a:pt x="50" y="1437"/>
                  </a:cubicBezTo>
                  <a:cubicBezTo>
                    <a:pt x="0" y="1450"/>
                    <a:pt x="25" y="1550"/>
                    <a:pt x="88" y="1537"/>
                  </a:cubicBezTo>
                  <a:cubicBezTo>
                    <a:pt x="1288" y="1312"/>
                    <a:pt x="2437" y="825"/>
                    <a:pt x="3425" y="100"/>
                  </a:cubicBezTo>
                  <a:cubicBezTo>
                    <a:pt x="3462" y="75"/>
                    <a:pt x="3425" y="0"/>
                    <a:pt x="3387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9"/>
            <p:cNvSpPr/>
            <p:nvPr/>
          </p:nvSpPr>
          <p:spPr>
            <a:xfrm>
              <a:off x="6752975" y="2749525"/>
              <a:ext cx="16250" cy="17850"/>
            </a:xfrm>
            <a:custGeom>
              <a:avLst/>
              <a:gdLst/>
              <a:ahLst/>
              <a:cxnLst/>
              <a:rect l="l" t="t" r="r" b="b"/>
              <a:pathLst>
                <a:path w="650" h="714" extrusionOk="0">
                  <a:moveTo>
                    <a:pt x="575" y="188"/>
                  </a:moveTo>
                  <a:cubicBezTo>
                    <a:pt x="363" y="1"/>
                    <a:pt x="0" y="238"/>
                    <a:pt x="213" y="476"/>
                  </a:cubicBezTo>
                  <a:cubicBezTo>
                    <a:pt x="413" y="713"/>
                    <a:pt x="650" y="376"/>
                    <a:pt x="562" y="163"/>
                  </a:cubicBezTo>
                  <a:cubicBezTo>
                    <a:pt x="537" y="126"/>
                    <a:pt x="487" y="138"/>
                    <a:pt x="487" y="176"/>
                  </a:cubicBezTo>
                  <a:cubicBezTo>
                    <a:pt x="487" y="213"/>
                    <a:pt x="487" y="251"/>
                    <a:pt x="487" y="288"/>
                  </a:cubicBezTo>
                  <a:cubicBezTo>
                    <a:pt x="475" y="376"/>
                    <a:pt x="487" y="363"/>
                    <a:pt x="512" y="263"/>
                  </a:cubicBezTo>
                  <a:cubicBezTo>
                    <a:pt x="550" y="288"/>
                    <a:pt x="612" y="238"/>
                    <a:pt x="575" y="2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9"/>
            <p:cNvSpPr/>
            <p:nvPr/>
          </p:nvSpPr>
          <p:spPr>
            <a:xfrm>
              <a:off x="6783275" y="2681125"/>
              <a:ext cx="81875" cy="30625"/>
            </a:xfrm>
            <a:custGeom>
              <a:avLst/>
              <a:gdLst/>
              <a:ahLst/>
              <a:cxnLst/>
              <a:rect l="l" t="t" r="r" b="b"/>
              <a:pathLst>
                <a:path w="3275" h="1225" extrusionOk="0">
                  <a:moveTo>
                    <a:pt x="3212" y="1000"/>
                  </a:moveTo>
                  <a:cubicBezTo>
                    <a:pt x="2000" y="1137"/>
                    <a:pt x="988" y="800"/>
                    <a:pt x="63" y="25"/>
                  </a:cubicBezTo>
                  <a:cubicBezTo>
                    <a:pt x="25" y="0"/>
                    <a:pt x="0" y="38"/>
                    <a:pt x="13" y="75"/>
                  </a:cubicBezTo>
                  <a:cubicBezTo>
                    <a:pt x="738" y="1000"/>
                    <a:pt x="2112" y="1225"/>
                    <a:pt x="3212" y="1087"/>
                  </a:cubicBezTo>
                  <a:cubicBezTo>
                    <a:pt x="3274" y="1087"/>
                    <a:pt x="3274" y="987"/>
                    <a:pt x="3212" y="10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9"/>
            <p:cNvSpPr/>
            <p:nvPr/>
          </p:nvSpPr>
          <p:spPr>
            <a:xfrm>
              <a:off x="6773575" y="2671750"/>
              <a:ext cx="15025" cy="12825"/>
            </a:xfrm>
            <a:custGeom>
              <a:avLst/>
              <a:gdLst/>
              <a:ahLst/>
              <a:cxnLst/>
              <a:rect l="l" t="t" r="r" b="b"/>
              <a:pathLst>
                <a:path w="601" h="513" extrusionOk="0">
                  <a:moveTo>
                    <a:pt x="338" y="25"/>
                  </a:moveTo>
                  <a:cubicBezTo>
                    <a:pt x="38" y="0"/>
                    <a:pt x="1" y="450"/>
                    <a:pt x="301" y="488"/>
                  </a:cubicBezTo>
                  <a:cubicBezTo>
                    <a:pt x="601" y="513"/>
                    <a:pt x="563" y="75"/>
                    <a:pt x="276" y="88"/>
                  </a:cubicBezTo>
                  <a:cubicBezTo>
                    <a:pt x="238" y="88"/>
                    <a:pt x="226" y="138"/>
                    <a:pt x="263" y="150"/>
                  </a:cubicBezTo>
                  <a:cubicBezTo>
                    <a:pt x="313" y="213"/>
                    <a:pt x="338" y="188"/>
                    <a:pt x="338" y="100"/>
                  </a:cubicBezTo>
                  <a:cubicBezTo>
                    <a:pt x="388" y="100"/>
                    <a:pt x="388" y="25"/>
                    <a:pt x="338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9"/>
            <p:cNvSpPr/>
            <p:nvPr/>
          </p:nvSpPr>
          <p:spPr>
            <a:xfrm>
              <a:off x="6888250" y="2270600"/>
              <a:ext cx="60000" cy="237450"/>
            </a:xfrm>
            <a:custGeom>
              <a:avLst/>
              <a:gdLst/>
              <a:ahLst/>
              <a:cxnLst/>
              <a:rect l="l" t="t" r="r" b="b"/>
              <a:pathLst>
                <a:path w="2400" h="9498" extrusionOk="0">
                  <a:moveTo>
                    <a:pt x="2387" y="9448"/>
                  </a:moveTo>
                  <a:cubicBezTo>
                    <a:pt x="1137" y="6136"/>
                    <a:pt x="0" y="3450"/>
                    <a:pt x="2025" y="125"/>
                  </a:cubicBezTo>
                  <a:cubicBezTo>
                    <a:pt x="2062" y="50"/>
                    <a:pt x="1962" y="0"/>
                    <a:pt x="1925" y="63"/>
                  </a:cubicBezTo>
                  <a:cubicBezTo>
                    <a:pt x="975" y="1475"/>
                    <a:pt x="575" y="2750"/>
                    <a:pt x="738" y="4449"/>
                  </a:cubicBezTo>
                  <a:cubicBezTo>
                    <a:pt x="925" y="6386"/>
                    <a:pt x="1637" y="7686"/>
                    <a:pt x="2325" y="9460"/>
                  </a:cubicBezTo>
                  <a:cubicBezTo>
                    <a:pt x="2350" y="9498"/>
                    <a:pt x="2400" y="9485"/>
                    <a:pt x="2387" y="94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9"/>
            <p:cNvSpPr/>
            <p:nvPr/>
          </p:nvSpPr>
          <p:spPr>
            <a:xfrm>
              <a:off x="6844200" y="2755475"/>
              <a:ext cx="49375" cy="31875"/>
            </a:xfrm>
            <a:custGeom>
              <a:avLst/>
              <a:gdLst/>
              <a:ahLst/>
              <a:cxnLst/>
              <a:rect l="l" t="t" r="r" b="b"/>
              <a:pathLst>
                <a:path w="1975" h="1275" extrusionOk="0">
                  <a:moveTo>
                    <a:pt x="1962" y="1213"/>
                  </a:moveTo>
                  <a:cubicBezTo>
                    <a:pt x="1875" y="663"/>
                    <a:pt x="1525" y="125"/>
                    <a:pt x="912" y="63"/>
                  </a:cubicBezTo>
                  <a:cubicBezTo>
                    <a:pt x="425" y="0"/>
                    <a:pt x="0" y="375"/>
                    <a:pt x="0" y="875"/>
                  </a:cubicBezTo>
                  <a:cubicBezTo>
                    <a:pt x="0" y="938"/>
                    <a:pt x="113" y="938"/>
                    <a:pt x="113" y="875"/>
                  </a:cubicBezTo>
                  <a:cubicBezTo>
                    <a:pt x="125" y="300"/>
                    <a:pt x="700" y="13"/>
                    <a:pt x="1200" y="250"/>
                  </a:cubicBezTo>
                  <a:cubicBezTo>
                    <a:pt x="1612" y="425"/>
                    <a:pt x="1812" y="813"/>
                    <a:pt x="1900" y="1238"/>
                  </a:cubicBezTo>
                  <a:cubicBezTo>
                    <a:pt x="1912" y="1275"/>
                    <a:pt x="1975" y="1262"/>
                    <a:pt x="1962" y="1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9"/>
            <p:cNvSpPr/>
            <p:nvPr/>
          </p:nvSpPr>
          <p:spPr>
            <a:xfrm>
              <a:off x="6887300" y="2510225"/>
              <a:ext cx="31575" cy="62500"/>
            </a:xfrm>
            <a:custGeom>
              <a:avLst/>
              <a:gdLst/>
              <a:ahLst/>
              <a:cxnLst/>
              <a:rect l="l" t="t" r="r" b="b"/>
              <a:pathLst>
                <a:path w="1263" h="2500" extrusionOk="0">
                  <a:moveTo>
                    <a:pt x="538" y="50"/>
                  </a:moveTo>
                  <a:cubicBezTo>
                    <a:pt x="563" y="675"/>
                    <a:pt x="1" y="1175"/>
                    <a:pt x="226" y="1812"/>
                  </a:cubicBezTo>
                  <a:cubicBezTo>
                    <a:pt x="376" y="2225"/>
                    <a:pt x="776" y="2500"/>
                    <a:pt x="1213" y="2487"/>
                  </a:cubicBezTo>
                  <a:cubicBezTo>
                    <a:pt x="1250" y="2487"/>
                    <a:pt x="1263" y="2425"/>
                    <a:pt x="1225" y="2412"/>
                  </a:cubicBezTo>
                  <a:cubicBezTo>
                    <a:pt x="438" y="2312"/>
                    <a:pt x="126" y="1625"/>
                    <a:pt x="426" y="925"/>
                  </a:cubicBezTo>
                  <a:cubicBezTo>
                    <a:pt x="563" y="650"/>
                    <a:pt x="626" y="350"/>
                    <a:pt x="626" y="50"/>
                  </a:cubicBezTo>
                  <a:cubicBezTo>
                    <a:pt x="626" y="0"/>
                    <a:pt x="538" y="0"/>
                    <a:pt x="538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9"/>
            <p:cNvSpPr/>
            <p:nvPr/>
          </p:nvSpPr>
          <p:spPr>
            <a:xfrm>
              <a:off x="6912925" y="2543350"/>
              <a:ext cx="21575" cy="30625"/>
            </a:xfrm>
            <a:custGeom>
              <a:avLst/>
              <a:gdLst/>
              <a:ahLst/>
              <a:cxnLst/>
              <a:rect l="l" t="t" r="r" b="b"/>
              <a:pathLst>
                <a:path w="863" h="1225" extrusionOk="0">
                  <a:moveTo>
                    <a:pt x="38" y="1112"/>
                  </a:moveTo>
                  <a:cubicBezTo>
                    <a:pt x="338" y="1225"/>
                    <a:pt x="588" y="1062"/>
                    <a:pt x="700" y="775"/>
                  </a:cubicBezTo>
                  <a:cubicBezTo>
                    <a:pt x="788" y="550"/>
                    <a:pt x="863" y="163"/>
                    <a:pt x="613" y="13"/>
                  </a:cubicBezTo>
                  <a:cubicBezTo>
                    <a:pt x="588" y="0"/>
                    <a:pt x="550" y="25"/>
                    <a:pt x="575" y="63"/>
                  </a:cubicBezTo>
                  <a:cubicBezTo>
                    <a:pt x="825" y="387"/>
                    <a:pt x="588" y="1225"/>
                    <a:pt x="63" y="1050"/>
                  </a:cubicBezTo>
                  <a:cubicBezTo>
                    <a:pt x="13" y="1025"/>
                    <a:pt x="0" y="1100"/>
                    <a:pt x="38" y="11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9"/>
            <p:cNvSpPr/>
            <p:nvPr/>
          </p:nvSpPr>
          <p:spPr>
            <a:xfrm>
              <a:off x="6775150" y="2732675"/>
              <a:ext cx="56575" cy="81250"/>
            </a:xfrm>
            <a:custGeom>
              <a:avLst/>
              <a:gdLst/>
              <a:ahLst/>
              <a:cxnLst/>
              <a:rect l="l" t="t" r="r" b="b"/>
              <a:pathLst>
                <a:path w="2263" h="3250" extrusionOk="0">
                  <a:moveTo>
                    <a:pt x="2162" y="38"/>
                  </a:moveTo>
                  <a:cubicBezTo>
                    <a:pt x="1213" y="825"/>
                    <a:pt x="0" y="1800"/>
                    <a:pt x="300" y="3199"/>
                  </a:cubicBezTo>
                  <a:cubicBezTo>
                    <a:pt x="313" y="3249"/>
                    <a:pt x="400" y="3224"/>
                    <a:pt x="388" y="3174"/>
                  </a:cubicBezTo>
                  <a:cubicBezTo>
                    <a:pt x="200" y="1787"/>
                    <a:pt x="1275" y="900"/>
                    <a:pt x="2225" y="88"/>
                  </a:cubicBezTo>
                  <a:cubicBezTo>
                    <a:pt x="2262" y="63"/>
                    <a:pt x="2200" y="0"/>
                    <a:pt x="2162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9"/>
            <p:cNvSpPr/>
            <p:nvPr/>
          </p:nvSpPr>
          <p:spPr>
            <a:xfrm>
              <a:off x="6867625" y="2553650"/>
              <a:ext cx="15025" cy="30950"/>
            </a:xfrm>
            <a:custGeom>
              <a:avLst/>
              <a:gdLst/>
              <a:ahLst/>
              <a:cxnLst/>
              <a:rect l="l" t="t" r="r" b="b"/>
              <a:pathLst>
                <a:path w="601" h="1238" extrusionOk="0">
                  <a:moveTo>
                    <a:pt x="500" y="63"/>
                  </a:moveTo>
                  <a:cubicBezTo>
                    <a:pt x="475" y="463"/>
                    <a:pt x="313" y="850"/>
                    <a:pt x="25" y="1138"/>
                  </a:cubicBezTo>
                  <a:cubicBezTo>
                    <a:pt x="0" y="1175"/>
                    <a:pt x="38" y="1238"/>
                    <a:pt x="88" y="1213"/>
                  </a:cubicBezTo>
                  <a:cubicBezTo>
                    <a:pt x="250" y="1075"/>
                    <a:pt x="375" y="900"/>
                    <a:pt x="438" y="713"/>
                  </a:cubicBezTo>
                  <a:cubicBezTo>
                    <a:pt x="550" y="513"/>
                    <a:pt x="600" y="288"/>
                    <a:pt x="588" y="63"/>
                  </a:cubicBezTo>
                  <a:cubicBezTo>
                    <a:pt x="588" y="0"/>
                    <a:pt x="488" y="0"/>
                    <a:pt x="488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9"/>
            <p:cNvSpPr/>
            <p:nvPr/>
          </p:nvSpPr>
          <p:spPr>
            <a:xfrm>
              <a:off x="6861375" y="2550525"/>
              <a:ext cx="21900" cy="34400"/>
            </a:xfrm>
            <a:custGeom>
              <a:avLst/>
              <a:gdLst/>
              <a:ahLst/>
              <a:cxnLst/>
              <a:rect l="l" t="t" r="r" b="b"/>
              <a:pathLst>
                <a:path w="876" h="1376" extrusionOk="0">
                  <a:moveTo>
                    <a:pt x="325" y="1275"/>
                  </a:moveTo>
                  <a:cubicBezTo>
                    <a:pt x="113" y="825"/>
                    <a:pt x="413" y="313"/>
                    <a:pt x="825" y="125"/>
                  </a:cubicBezTo>
                  <a:cubicBezTo>
                    <a:pt x="875" y="100"/>
                    <a:pt x="838" y="0"/>
                    <a:pt x="775" y="25"/>
                  </a:cubicBezTo>
                  <a:cubicBezTo>
                    <a:pt x="300" y="238"/>
                    <a:pt x="0" y="838"/>
                    <a:pt x="238" y="1325"/>
                  </a:cubicBezTo>
                  <a:cubicBezTo>
                    <a:pt x="275" y="1375"/>
                    <a:pt x="350" y="1325"/>
                    <a:pt x="325" y="12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9"/>
            <p:cNvSpPr/>
            <p:nvPr/>
          </p:nvSpPr>
          <p:spPr>
            <a:xfrm>
              <a:off x="6864175" y="2216250"/>
              <a:ext cx="60025" cy="132175"/>
            </a:xfrm>
            <a:custGeom>
              <a:avLst/>
              <a:gdLst/>
              <a:ahLst/>
              <a:cxnLst/>
              <a:rect l="l" t="t" r="r" b="b"/>
              <a:pathLst>
                <a:path w="2401" h="5287" extrusionOk="0">
                  <a:moveTo>
                    <a:pt x="1813" y="5236"/>
                  </a:moveTo>
                  <a:cubicBezTo>
                    <a:pt x="2125" y="3649"/>
                    <a:pt x="2400" y="212"/>
                    <a:pt x="51" y="0"/>
                  </a:cubicBezTo>
                  <a:cubicBezTo>
                    <a:pt x="1" y="0"/>
                    <a:pt x="1" y="62"/>
                    <a:pt x="51" y="75"/>
                  </a:cubicBezTo>
                  <a:cubicBezTo>
                    <a:pt x="2338" y="375"/>
                    <a:pt x="2038" y="3687"/>
                    <a:pt x="1738" y="5211"/>
                  </a:cubicBezTo>
                  <a:cubicBezTo>
                    <a:pt x="1738" y="5261"/>
                    <a:pt x="1813" y="5286"/>
                    <a:pt x="1813" y="52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9"/>
            <p:cNvSpPr/>
            <p:nvPr/>
          </p:nvSpPr>
          <p:spPr>
            <a:xfrm>
              <a:off x="6826700" y="2222800"/>
              <a:ext cx="65000" cy="61575"/>
            </a:xfrm>
            <a:custGeom>
              <a:avLst/>
              <a:gdLst/>
              <a:ahLst/>
              <a:cxnLst/>
              <a:rect l="l" t="t" r="r" b="b"/>
              <a:pathLst>
                <a:path w="2600" h="2463" extrusionOk="0">
                  <a:moveTo>
                    <a:pt x="2587" y="963"/>
                  </a:moveTo>
                  <a:cubicBezTo>
                    <a:pt x="2250" y="288"/>
                    <a:pt x="1425" y="0"/>
                    <a:pt x="788" y="450"/>
                  </a:cubicBezTo>
                  <a:cubicBezTo>
                    <a:pt x="200" y="863"/>
                    <a:pt x="0" y="1925"/>
                    <a:pt x="575" y="2425"/>
                  </a:cubicBezTo>
                  <a:cubicBezTo>
                    <a:pt x="638" y="2462"/>
                    <a:pt x="700" y="2387"/>
                    <a:pt x="650" y="2350"/>
                  </a:cubicBezTo>
                  <a:cubicBezTo>
                    <a:pt x="138" y="1875"/>
                    <a:pt x="300" y="900"/>
                    <a:pt x="838" y="525"/>
                  </a:cubicBezTo>
                  <a:cubicBezTo>
                    <a:pt x="1425" y="125"/>
                    <a:pt x="2237" y="350"/>
                    <a:pt x="2537" y="1000"/>
                  </a:cubicBezTo>
                  <a:cubicBezTo>
                    <a:pt x="2550" y="1038"/>
                    <a:pt x="2600" y="1000"/>
                    <a:pt x="2587" y="9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9"/>
            <p:cNvSpPr/>
            <p:nvPr/>
          </p:nvSpPr>
          <p:spPr>
            <a:xfrm>
              <a:off x="6837325" y="2258100"/>
              <a:ext cx="46875" cy="35950"/>
            </a:xfrm>
            <a:custGeom>
              <a:avLst/>
              <a:gdLst/>
              <a:ahLst/>
              <a:cxnLst/>
              <a:rect l="l" t="t" r="r" b="b"/>
              <a:pathLst>
                <a:path w="1875" h="1438" extrusionOk="0">
                  <a:moveTo>
                    <a:pt x="25" y="750"/>
                  </a:moveTo>
                  <a:cubicBezTo>
                    <a:pt x="200" y="1213"/>
                    <a:pt x="738" y="1438"/>
                    <a:pt x="1200" y="1250"/>
                  </a:cubicBezTo>
                  <a:cubicBezTo>
                    <a:pt x="1662" y="1050"/>
                    <a:pt x="1875" y="513"/>
                    <a:pt x="1662" y="51"/>
                  </a:cubicBezTo>
                  <a:cubicBezTo>
                    <a:pt x="1650" y="1"/>
                    <a:pt x="1575" y="38"/>
                    <a:pt x="1587" y="88"/>
                  </a:cubicBezTo>
                  <a:cubicBezTo>
                    <a:pt x="1712" y="513"/>
                    <a:pt x="1587" y="963"/>
                    <a:pt x="1150" y="1150"/>
                  </a:cubicBezTo>
                  <a:cubicBezTo>
                    <a:pt x="738" y="1313"/>
                    <a:pt x="263" y="1125"/>
                    <a:pt x="88" y="713"/>
                  </a:cubicBezTo>
                  <a:cubicBezTo>
                    <a:pt x="63" y="675"/>
                    <a:pt x="0" y="713"/>
                    <a:pt x="25" y="7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9"/>
            <p:cNvSpPr/>
            <p:nvPr/>
          </p:nvSpPr>
          <p:spPr>
            <a:xfrm>
              <a:off x="6849500" y="2246850"/>
              <a:ext cx="30650" cy="17200"/>
            </a:xfrm>
            <a:custGeom>
              <a:avLst/>
              <a:gdLst/>
              <a:ahLst/>
              <a:cxnLst/>
              <a:rect l="l" t="t" r="r" b="b"/>
              <a:pathLst>
                <a:path w="1226" h="688" extrusionOk="0">
                  <a:moveTo>
                    <a:pt x="1200" y="638"/>
                  </a:moveTo>
                  <a:cubicBezTo>
                    <a:pt x="1225" y="301"/>
                    <a:pt x="863" y="51"/>
                    <a:pt x="550" y="63"/>
                  </a:cubicBezTo>
                  <a:cubicBezTo>
                    <a:pt x="238" y="63"/>
                    <a:pt x="1" y="338"/>
                    <a:pt x="113" y="626"/>
                  </a:cubicBezTo>
                  <a:cubicBezTo>
                    <a:pt x="138" y="676"/>
                    <a:pt x="213" y="663"/>
                    <a:pt x="201" y="601"/>
                  </a:cubicBezTo>
                  <a:cubicBezTo>
                    <a:pt x="13" y="1"/>
                    <a:pt x="1163" y="51"/>
                    <a:pt x="1125" y="638"/>
                  </a:cubicBezTo>
                  <a:cubicBezTo>
                    <a:pt x="1125" y="688"/>
                    <a:pt x="1200" y="688"/>
                    <a:pt x="1200" y="6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9"/>
            <p:cNvSpPr/>
            <p:nvPr/>
          </p:nvSpPr>
          <p:spPr>
            <a:xfrm>
              <a:off x="6819200" y="2492725"/>
              <a:ext cx="71575" cy="55025"/>
            </a:xfrm>
            <a:custGeom>
              <a:avLst/>
              <a:gdLst/>
              <a:ahLst/>
              <a:cxnLst/>
              <a:rect l="l" t="t" r="r" b="b"/>
              <a:pathLst>
                <a:path w="2863" h="2201" extrusionOk="0">
                  <a:moveTo>
                    <a:pt x="2787" y="1750"/>
                  </a:moveTo>
                  <a:cubicBezTo>
                    <a:pt x="1463" y="2100"/>
                    <a:pt x="375" y="1288"/>
                    <a:pt x="50" y="26"/>
                  </a:cubicBezTo>
                  <a:cubicBezTo>
                    <a:pt x="50" y="1"/>
                    <a:pt x="0" y="1"/>
                    <a:pt x="0" y="26"/>
                  </a:cubicBezTo>
                  <a:cubicBezTo>
                    <a:pt x="100" y="1425"/>
                    <a:pt x="1538" y="2200"/>
                    <a:pt x="2812" y="1813"/>
                  </a:cubicBezTo>
                  <a:cubicBezTo>
                    <a:pt x="2862" y="1800"/>
                    <a:pt x="2837" y="1725"/>
                    <a:pt x="2787" y="17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9"/>
            <p:cNvSpPr/>
            <p:nvPr/>
          </p:nvSpPr>
          <p:spPr>
            <a:xfrm>
              <a:off x="6793275" y="2835125"/>
              <a:ext cx="104675" cy="111575"/>
            </a:xfrm>
            <a:custGeom>
              <a:avLst/>
              <a:gdLst/>
              <a:ahLst/>
              <a:cxnLst/>
              <a:rect l="l" t="t" r="r" b="b"/>
              <a:pathLst>
                <a:path w="4187" h="4463" extrusionOk="0">
                  <a:moveTo>
                    <a:pt x="3999" y="2663"/>
                  </a:moveTo>
                  <a:cubicBezTo>
                    <a:pt x="4187" y="1213"/>
                    <a:pt x="2737" y="38"/>
                    <a:pt x="1387" y="751"/>
                  </a:cubicBezTo>
                  <a:cubicBezTo>
                    <a:pt x="0" y="1488"/>
                    <a:pt x="225" y="3425"/>
                    <a:pt x="1162" y="4437"/>
                  </a:cubicBezTo>
                  <a:cubicBezTo>
                    <a:pt x="1187" y="4462"/>
                    <a:pt x="1237" y="4425"/>
                    <a:pt x="1212" y="4387"/>
                  </a:cubicBezTo>
                  <a:cubicBezTo>
                    <a:pt x="563" y="3488"/>
                    <a:pt x="125" y="2013"/>
                    <a:pt x="1062" y="1138"/>
                  </a:cubicBezTo>
                  <a:cubicBezTo>
                    <a:pt x="2275" y="1"/>
                    <a:pt x="4087" y="1088"/>
                    <a:pt x="3899" y="2663"/>
                  </a:cubicBezTo>
                  <a:cubicBezTo>
                    <a:pt x="3887" y="2738"/>
                    <a:pt x="3999" y="2725"/>
                    <a:pt x="4012" y="26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9"/>
            <p:cNvSpPr/>
            <p:nvPr/>
          </p:nvSpPr>
          <p:spPr>
            <a:xfrm>
              <a:off x="6818575" y="2941350"/>
              <a:ext cx="146550" cy="263725"/>
            </a:xfrm>
            <a:custGeom>
              <a:avLst/>
              <a:gdLst/>
              <a:ahLst/>
              <a:cxnLst/>
              <a:rect l="l" t="t" r="r" b="b"/>
              <a:pathLst>
                <a:path w="5862" h="10549" extrusionOk="0">
                  <a:moveTo>
                    <a:pt x="38" y="101"/>
                  </a:moveTo>
                  <a:cubicBezTo>
                    <a:pt x="1700" y="1313"/>
                    <a:pt x="3812" y="2425"/>
                    <a:pt x="4737" y="4325"/>
                  </a:cubicBezTo>
                  <a:cubicBezTo>
                    <a:pt x="5586" y="6087"/>
                    <a:pt x="5761" y="8849"/>
                    <a:pt x="4562" y="10486"/>
                  </a:cubicBezTo>
                  <a:cubicBezTo>
                    <a:pt x="4537" y="10511"/>
                    <a:pt x="4587" y="10548"/>
                    <a:pt x="4612" y="10523"/>
                  </a:cubicBezTo>
                  <a:cubicBezTo>
                    <a:pt x="5861" y="9086"/>
                    <a:pt x="5724" y="6587"/>
                    <a:pt x="5137" y="4875"/>
                  </a:cubicBezTo>
                  <a:cubicBezTo>
                    <a:pt x="4349" y="2550"/>
                    <a:pt x="1950" y="1363"/>
                    <a:pt x="75" y="26"/>
                  </a:cubicBezTo>
                  <a:cubicBezTo>
                    <a:pt x="38" y="1"/>
                    <a:pt x="0" y="63"/>
                    <a:pt x="38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9"/>
            <p:cNvSpPr/>
            <p:nvPr/>
          </p:nvSpPr>
          <p:spPr>
            <a:xfrm>
              <a:off x="6841075" y="3137250"/>
              <a:ext cx="84375" cy="100925"/>
            </a:xfrm>
            <a:custGeom>
              <a:avLst/>
              <a:gdLst/>
              <a:ahLst/>
              <a:cxnLst/>
              <a:rect l="l" t="t" r="r" b="b"/>
              <a:pathLst>
                <a:path w="3375" h="4037" extrusionOk="0">
                  <a:moveTo>
                    <a:pt x="3299" y="2875"/>
                  </a:moveTo>
                  <a:cubicBezTo>
                    <a:pt x="2362" y="3412"/>
                    <a:pt x="987" y="3537"/>
                    <a:pt x="438" y="2375"/>
                  </a:cubicBezTo>
                  <a:cubicBezTo>
                    <a:pt x="313" y="2100"/>
                    <a:pt x="275" y="1787"/>
                    <a:pt x="325" y="1487"/>
                  </a:cubicBezTo>
                  <a:cubicBezTo>
                    <a:pt x="325" y="1412"/>
                    <a:pt x="313" y="1325"/>
                    <a:pt x="325" y="1250"/>
                  </a:cubicBezTo>
                  <a:cubicBezTo>
                    <a:pt x="450" y="488"/>
                    <a:pt x="650" y="513"/>
                    <a:pt x="1175" y="450"/>
                  </a:cubicBezTo>
                  <a:cubicBezTo>
                    <a:pt x="2075" y="338"/>
                    <a:pt x="2425" y="938"/>
                    <a:pt x="2275" y="1725"/>
                  </a:cubicBezTo>
                  <a:cubicBezTo>
                    <a:pt x="2162" y="2300"/>
                    <a:pt x="1875" y="2600"/>
                    <a:pt x="1462" y="3000"/>
                  </a:cubicBezTo>
                  <a:cubicBezTo>
                    <a:pt x="1150" y="3299"/>
                    <a:pt x="825" y="3549"/>
                    <a:pt x="800" y="3999"/>
                  </a:cubicBezTo>
                  <a:cubicBezTo>
                    <a:pt x="800" y="4024"/>
                    <a:pt x="850" y="4037"/>
                    <a:pt x="850" y="3999"/>
                  </a:cubicBezTo>
                  <a:cubicBezTo>
                    <a:pt x="950" y="3287"/>
                    <a:pt x="1862" y="2900"/>
                    <a:pt x="2225" y="2312"/>
                  </a:cubicBezTo>
                  <a:cubicBezTo>
                    <a:pt x="2525" y="1875"/>
                    <a:pt x="2575" y="1325"/>
                    <a:pt x="2362" y="850"/>
                  </a:cubicBezTo>
                  <a:cubicBezTo>
                    <a:pt x="2025" y="113"/>
                    <a:pt x="887" y="0"/>
                    <a:pt x="400" y="650"/>
                  </a:cubicBezTo>
                  <a:cubicBezTo>
                    <a:pt x="0" y="1163"/>
                    <a:pt x="138" y="2237"/>
                    <a:pt x="500" y="2725"/>
                  </a:cubicBezTo>
                  <a:cubicBezTo>
                    <a:pt x="1200" y="3662"/>
                    <a:pt x="2450" y="3462"/>
                    <a:pt x="3337" y="2950"/>
                  </a:cubicBezTo>
                  <a:cubicBezTo>
                    <a:pt x="3374" y="2912"/>
                    <a:pt x="3337" y="2850"/>
                    <a:pt x="3299" y="28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9"/>
            <p:cNvSpPr/>
            <p:nvPr/>
          </p:nvSpPr>
          <p:spPr>
            <a:xfrm>
              <a:off x="6857325" y="3245025"/>
              <a:ext cx="13750" cy="55325"/>
            </a:xfrm>
            <a:custGeom>
              <a:avLst/>
              <a:gdLst/>
              <a:ahLst/>
              <a:cxnLst/>
              <a:rect l="l" t="t" r="r" b="b"/>
              <a:pathLst>
                <a:path w="550" h="2213" extrusionOk="0">
                  <a:moveTo>
                    <a:pt x="75" y="51"/>
                  </a:moveTo>
                  <a:cubicBezTo>
                    <a:pt x="0" y="738"/>
                    <a:pt x="63" y="1588"/>
                    <a:pt x="475" y="2188"/>
                  </a:cubicBezTo>
                  <a:cubicBezTo>
                    <a:pt x="500" y="2213"/>
                    <a:pt x="550" y="2200"/>
                    <a:pt x="537" y="2163"/>
                  </a:cubicBezTo>
                  <a:cubicBezTo>
                    <a:pt x="300" y="1438"/>
                    <a:pt x="75" y="825"/>
                    <a:pt x="150" y="51"/>
                  </a:cubicBezTo>
                  <a:cubicBezTo>
                    <a:pt x="150" y="1"/>
                    <a:pt x="87" y="1"/>
                    <a:pt x="75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9"/>
            <p:cNvSpPr/>
            <p:nvPr/>
          </p:nvSpPr>
          <p:spPr>
            <a:xfrm>
              <a:off x="6805150" y="2972925"/>
              <a:ext cx="96550" cy="81550"/>
            </a:xfrm>
            <a:custGeom>
              <a:avLst/>
              <a:gdLst/>
              <a:ahLst/>
              <a:cxnLst/>
              <a:rect l="l" t="t" r="r" b="b"/>
              <a:pathLst>
                <a:path w="3862" h="3262" extrusionOk="0">
                  <a:moveTo>
                    <a:pt x="3824" y="1025"/>
                  </a:moveTo>
                  <a:cubicBezTo>
                    <a:pt x="3187" y="475"/>
                    <a:pt x="2362" y="0"/>
                    <a:pt x="1487" y="187"/>
                  </a:cubicBezTo>
                  <a:cubicBezTo>
                    <a:pt x="662" y="375"/>
                    <a:pt x="50" y="1175"/>
                    <a:pt x="25" y="2012"/>
                  </a:cubicBezTo>
                  <a:cubicBezTo>
                    <a:pt x="0" y="2587"/>
                    <a:pt x="375" y="3262"/>
                    <a:pt x="1037" y="3187"/>
                  </a:cubicBezTo>
                  <a:cubicBezTo>
                    <a:pt x="1387" y="3149"/>
                    <a:pt x="1812" y="2799"/>
                    <a:pt x="1437" y="2512"/>
                  </a:cubicBezTo>
                  <a:cubicBezTo>
                    <a:pt x="1387" y="2487"/>
                    <a:pt x="1350" y="2549"/>
                    <a:pt x="1387" y="2587"/>
                  </a:cubicBezTo>
                  <a:cubicBezTo>
                    <a:pt x="562" y="3012"/>
                    <a:pt x="138" y="2862"/>
                    <a:pt x="125" y="2124"/>
                  </a:cubicBezTo>
                  <a:cubicBezTo>
                    <a:pt x="125" y="1812"/>
                    <a:pt x="200" y="1500"/>
                    <a:pt x="362" y="1225"/>
                  </a:cubicBezTo>
                  <a:cubicBezTo>
                    <a:pt x="562" y="787"/>
                    <a:pt x="950" y="462"/>
                    <a:pt x="1412" y="325"/>
                  </a:cubicBezTo>
                  <a:cubicBezTo>
                    <a:pt x="2299" y="88"/>
                    <a:pt x="3124" y="550"/>
                    <a:pt x="3787" y="1075"/>
                  </a:cubicBezTo>
                  <a:cubicBezTo>
                    <a:pt x="3824" y="1087"/>
                    <a:pt x="3862" y="1050"/>
                    <a:pt x="3837" y="10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9"/>
            <p:cNvSpPr/>
            <p:nvPr/>
          </p:nvSpPr>
          <p:spPr>
            <a:xfrm>
              <a:off x="6762350" y="2958850"/>
              <a:ext cx="110600" cy="22825"/>
            </a:xfrm>
            <a:custGeom>
              <a:avLst/>
              <a:gdLst/>
              <a:ahLst/>
              <a:cxnLst/>
              <a:rect l="l" t="t" r="r" b="b"/>
              <a:pathLst>
                <a:path w="4424" h="913" extrusionOk="0">
                  <a:moveTo>
                    <a:pt x="4399" y="825"/>
                  </a:moveTo>
                  <a:cubicBezTo>
                    <a:pt x="3874" y="376"/>
                    <a:pt x="3187" y="251"/>
                    <a:pt x="2524" y="176"/>
                  </a:cubicBezTo>
                  <a:cubicBezTo>
                    <a:pt x="1700" y="88"/>
                    <a:pt x="725" y="1"/>
                    <a:pt x="38" y="526"/>
                  </a:cubicBezTo>
                  <a:cubicBezTo>
                    <a:pt x="0" y="551"/>
                    <a:pt x="25" y="601"/>
                    <a:pt x="63" y="588"/>
                  </a:cubicBezTo>
                  <a:cubicBezTo>
                    <a:pt x="1187" y="1"/>
                    <a:pt x="3324" y="38"/>
                    <a:pt x="4324" y="875"/>
                  </a:cubicBezTo>
                  <a:cubicBezTo>
                    <a:pt x="4374" y="913"/>
                    <a:pt x="4424" y="863"/>
                    <a:pt x="4386" y="8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9"/>
            <p:cNvSpPr/>
            <p:nvPr/>
          </p:nvSpPr>
          <p:spPr>
            <a:xfrm>
              <a:off x="6751100" y="2969475"/>
              <a:ext cx="12200" cy="11900"/>
            </a:xfrm>
            <a:custGeom>
              <a:avLst/>
              <a:gdLst/>
              <a:ahLst/>
              <a:cxnLst/>
              <a:rect l="l" t="t" r="r" b="b"/>
              <a:pathLst>
                <a:path w="488" h="476" extrusionOk="0">
                  <a:moveTo>
                    <a:pt x="450" y="126"/>
                  </a:moveTo>
                  <a:cubicBezTo>
                    <a:pt x="488" y="213"/>
                    <a:pt x="463" y="313"/>
                    <a:pt x="400" y="388"/>
                  </a:cubicBezTo>
                  <a:cubicBezTo>
                    <a:pt x="338" y="450"/>
                    <a:pt x="238" y="475"/>
                    <a:pt x="150" y="463"/>
                  </a:cubicBezTo>
                  <a:cubicBezTo>
                    <a:pt x="125" y="450"/>
                    <a:pt x="88" y="438"/>
                    <a:pt x="63" y="425"/>
                  </a:cubicBezTo>
                  <a:cubicBezTo>
                    <a:pt x="38" y="388"/>
                    <a:pt x="25" y="350"/>
                    <a:pt x="25" y="313"/>
                  </a:cubicBezTo>
                  <a:cubicBezTo>
                    <a:pt x="0" y="188"/>
                    <a:pt x="63" y="63"/>
                    <a:pt x="175" y="13"/>
                  </a:cubicBezTo>
                  <a:cubicBezTo>
                    <a:pt x="313" y="1"/>
                    <a:pt x="425" y="101"/>
                    <a:pt x="425" y="23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9"/>
            <p:cNvSpPr/>
            <p:nvPr/>
          </p:nvSpPr>
          <p:spPr>
            <a:xfrm>
              <a:off x="6748600" y="2965425"/>
              <a:ext cx="17200" cy="22200"/>
            </a:xfrm>
            <a:custGeom>
              <a:avLst/>
              <a:gdLst/>
              <a:ahLst/>
              <a:cxnLst/>
              <a:rect l="l" t="t" r="r" b="b"/>
              <a:pathLst>
                <a:path w="688" h="888" extrusionOk="0">
                  <a:moveTo>
                    <a:pt x="475" y="300"/>
                  </a:moveTo>
                  <a:cubicBezTo>
                    <a:pt x="450" y="587"/>
                    <a:pt x="375" y="637"/>
                    <a:pt x="275" y="462"/>
                  </a:cubicBezTo>
                  <a:cubicBezTo>
                    <a:pt x="100" y="300"/>
                    <a:pt x="163" y="288"/>
                    <a:pt x="488" y="413"/>
                  </a:cubicBezTo>
                  <a:cubicBezTo>
                    <a:pt x="488" y="450"/>
                    <a:pt x="575" y="438"/>
                    <a:pt x="575" y="400"/>
                  </a:cubicBezTo>
                  <a:cubicBezTo>
                    <a:pt x="575" y="0"/>
                    <a:pt x="0" y="88"/>
                    <a:pt x="63" y="487"/>
                  </a:cubicBezTo>
                  <a:cubicBezTo>
                    <a:pt x="125" y="887"/>
                    <a:pt x="687" y="650"/>
                    <a:pt x="600" y="275"/>
                  </a:cubicBezTo>
                  <a:cubicBezTo>
                    <a:pt x="575" y="200"/>
                    <a:pt x="475" y="238"/>
                    <a:pt x="475" y="3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9"/>
            <p:cNvSpPr/>
            <p:nvPr/>
          </p:nvSpPr>
          <p:spPr>
            <a:xfrm>
              <a:off x="6927925" y="3207225"/>
              <a:ext cx="3450" cy="2850"/>
            </a:xfrm>
            <a:custGeom>
              <a:avLst/>
              <a:gdLst/>
              <a:ahLst/>
              <a:cxnLst/>
              <a:rect l="l" t="t" r="r" b="b"/>
              <a:pathLst>
                <a:path w="138" h="114" extrusionOk="0">
                  <a:moveTo>
                    <a:pt x="63" y="13"/>
                  </a:moveTo>
                  <a:lnTo>
                    <a:pt x="38" y="26"/>
                  </a:lnTo>
                  <a:cubicBezTo>
                    <a:pt x="0" y="38"/>
                    <a:pt x="0" y="76"/>
                    <a:pt x="38" y="88"/>
                  </a:cubicBezTo>
                  <a:lnTo>
                    <a:pt x="63" y="101"/>
                  </a:lnTo>
                  <a:cubicBezTo>
                    <a:pt x="125" y="113"/>
                    <a:pt x="138" y="1"/>
                    <a:pt x="63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9"/>
            <p:cNvSpPr/>
            <p:nvPr/>
          </p:nvSpPr>
          <p:spPr>
            <a:xfrm>
              <a:off x="6870125" y="3297525"/>
              <a:ext cx="17525" cy="42200"/>
            </a:xfrm>
            <a:custGeom>
              <a:avLst/>
              <a:gdLst/>
              <a:ahLst/>
              <a:cxnLst/>
              <a:rect l="l" t="t" r="r" b="b"/>
              <a:pathLst>
                <a:path w="701" h="1688" extrusionOk="0">
                  <a:moveTo>
                    <a:pt x="63" y="138"/>
                  </a:moveTo>
                  <a:cubicBezTo>
                    <a:pt x="313" y="225"/>
                    <a:pt x="425" y="662"/>
                    <a:pt x="475" y="887"/>
                  </a:cubicBezTo>
                  <a:cubicBezTo>
                    <a:pt x="513" y="1125"/>
                    <a:pt x="500" y="1375"/>
                    <a:pt x="463" y="1625"/>
                  </a:cubicBezTo>
                  <a:cubicBezTo>
                    <a:pt x="463" y="1675"/>
                    <a:pt x="550" y="1687"/>
                    <a:pt x="563" y="1637"/>
                  </a:cubicBezTo>
                  <a:cubicBezTo>
                    <a:pt x="700" y="1175"/>
                    <a:pt x="625" y="225"/>
                    <a:pt x="100" y="25"/>
                  </a:cubicBezTo>
                  <a:cubicBezTo>
                    <a:pt x="25" y="0"/>
                    <a:pt x="0" y="113"/>
                    <a:pt x="63" y="1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9"/>
            <p:cNvSpPr/>
            <p:nvPr/>
          </p:nvSpPr>
          <p:spPr>
            <a:xfrm>
              <a:off x="6865425" y="3297825"/>
              <a:ext cx="19725" cy="42200"/>
            </a:xfrm>
            <a:custGeom>
              <a:avLst/>
              <a:gdLst/>
              <a:ahLst/>
              <a:cxnLst/>
              <a:rect l="l" t="t" r="r" b="b"/>
              <a:pathLst>
                <a:path w="789" h="1688" extrusionOk="0">
                  <a:moveTo>
                    <a:pt x="751" y="1575"/>
                  </a:moveTo>
                  <a:cubicBezTo>
                    <a:pt x="376" y="1175"/>
                    <a:pt x="188" y="625"/>
                    <a:pt x="238" y="88"/>
                  </a:cubicBezTo>
                  <a:cubicBezTo>
                    <a:pt x="238" y="26"/>
                    <a:pt x="163" y="1"/>
                    <a:pt x="151" y="63"/>
                  </a:cubicBezTo>
                  <a:cubicBezTo>
                    <a:pt x="1" y="563"/>
                    <a:pt x="313" y="1288"/>
                    <a:pt x="676" y="1638"/>
                  </a:cubicBezTo>
                  <a:cubicBezTo>
                    <a:pt x="726" y="1688"/>
                    <a:pt x="788" y="1613"/>
                    <a:pt x="751" y="15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6831375" y="3237525"/>
              <a:ext cx="30025" cy="33150"/>
            </a:xfrm>
            <a:custGeom>
              <a:avLst/>
              <a:gdLst/>
              <a:ahLst/>
              <a:cxnLst/>
              <a:rect l="l" t="t" r="r" b="b"/>
              <a:pathLst>
                <a:path w="1201" h="1326" extrusionOk="0">
                  <a:moveTo>
                    <a:pt x="1101" y="51"/>
                  </a:moveTo>
                  <a:cubicBezTo>
                    <a:pt x="1125" y="363"/>
                    <a:pt x="951" y="613"/>
                    <a:pt x="763" y="863"/>
                  </a:cubicBezTo>
                  <a:cubicBezTo>
                    <a:pt x="588" y="1088"/>
                    <a:pt x="326" y="1225"/>
                    <a:pt x="38" y="1250"/>
                  </a:cubicBezTo>
                  <a:cubicBezTo>
                    <a:pt x="1" y="1250"/>
                    <a:pt x="13" y="1325"/>
                    <a:pt x="51" y="1325"/>
                  </a:cubicBezTo>
                  <a:cubicBezTo>
                    <a:pt x="351" y="1313"/>
                    <a:pt x="638" y="1163"/>
                    <a:pt x="813" y="913"/>
                  </a:cubicBezTo>
                  <a:cubicBezTo>
                    <a:pt x="1013" y="663"/>
                    <a:pt x="1200" y="388"/>
                    <a:pt x="1188" y="51"/>
                  </a:cubicBezTo>
                  <a:cubicBezTo>
                    <a:pt x="1188" y="1"/>
                    <a:pt x="1101" y="1"/>
                    <a:pt x="1101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6831700" y="3237850"/>
              <a:ext cx="29075" cy="33125"/>
            </a:xfrm>
            <a:custGeom>
              <a:avLst/>
              <a:gdLst/>
              <a:ahLst/>
              <a:cxnLst/>
              <a:rect l="l" t="t" r="r" b="b"/>
              <a:pathLst>
                <a:path w="1163" h="1325" extrusionOk="0">
                  <a:moveTo>
                    <a:pt x="75" y="1275"/>
                  </a:moveTo>
                  <a:cubicBezTo>
                    <a:pt x="150" y="1012"/>
                    <a:pt x="288" y="763"/>
                    <a:pt x="463" y="538"/>
                  </a:cubicBezTo>
                  <a:cubicBezTo>
                    <a:pt x="638" y="313"/>
                    <a:pt x="875" y="250"/>
                    <a:pt x="1112" y="113"/>
                  </a:cubicBezTo>
                  <a:cubicBezTo>
                    <a:pt x="1162" y="75"/>
                    <a:pt x="1125" y="0"/>
                    <a:pt x="1063" y="13"/>
                  </a:cubicBezTo>
                  <a:cubicBezTo>
                    <a:pt x="488" y="125"/>
                    <a:pt x="88" y="700"/>
                    <a:pt x="0" y="1262"/>
                  </a:cubicBezTo>
                  <a:cubicBezTo>
                    <a:pt x="0" y="1300"/>
                    <a:pt x="63" y="1325"/>
                    <a:pt x="75" y="12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6767025" y="2929475"/>
              <a:ext cx="86575" cy="38475"/>
            </a:xfrm>
            <a:custGeom>
              <a:avLst/>
              <a:gdLst/>
              <a:ahLst/>
              <a:cxnLst/>
              <a:rect l="l" t="t" r="r" b="b"/>
              <a:pathLst>
                <a:path w="3463" h="1539" extrusionOk="0">
                  <a:moveTo>
                    <a:pt x="3425" y="1451"/>
                  </a:moveTo>
                  <a:cubicBezTo>
                    <a:pt x="2437" y="713"/>
                    <a:pt x="1288" y="226"/>
                    <a:pt x="88" y="13"/>
                  </a:cubicBezTo>
                  <a:cubicBezTo>
                    <a:pt x="25" y="1"/>
                    <a:pt x="0" y="88"/>
                    <a:pt x="50" y="101"/>
                  </a:cubicBezTo>
                  <a:cubicBezTo>
                    <a:pt x="1250" y="326"/>
                    <a:pt x="2387" y="801"/>
                    <a:pt x="3387" y="1513"/>
                  </a:cubicBezTo>
                  <a:cubicBezTo>
                    <a:pt x="3425" y="1538"/>
                    <a:pt x="3462" y="1476"/>
                    <a:pt x="3425" y="14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6752650" y="2919175"/>
              <a:ext cx="16575" cy="17825"/>
            </a:xfrm>
            <a:custGeom>
              <a:avLst/>
              <a:gdLst/>
              <a:ahLst/>
              <a:cxnLst/>
              <a:rect l="l" t="t" r="r" b="b"/>
              <a:pathLst>
                <a:path w="663" h="713" extrusionOk="0">
                  <a:moveTo>
                    <a:pt x="525" y="463"/>
                  </a:moveTo>
                  <a:cubicBezTo>
                    <a:pt x="488" y="363"/>
                    <a:pt x="488" y="351"/>
                    <a:pt x="500" y="425"/>
                  </a:cubicBezTo>
                  <a:cubicBezTo>
                    <a:pt x="500" y="463"/>
                    <a:pt x="500" y="500"/>
                    <a:pt x="500" y="538"/>
                  </a:cubicBezTo>
                  <a:cubicBezTo>
                    <a:pt x="500" y="575"/>
                    <a:pt x="550" y="600"/>
                    <a:pt x="563" y="563"/>
                  </a:cubicBezTo>
                  <a:cubicBezTo>
                    <a:pt x="663" y="338"/>
                    <a:pt x="438" y="1"/>
                    <a:pt x="213" y="238"/>
                  </a:cubicBezTo>
                  <a:cubicBezTo>
                    <a:pt x="1" y="488"/>
                    <a:pt x="376" y="713"/>
                    <a:pt x="575" y="525"/>
                  </a:cubicBezTo>
                  <a:cubicBezTo>
                    <a:pt x="625" y="488"/>
                    <a:pt x="563" y="425"/>
                    <a:pt x="513" y="4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6783275" y="2974800"/>
              <a:ext cx="81875" cy="30325"/>
            </a:xfrm>
            <a:custGeom>
              <a:avLst/>
              <a:gdLst/>
              <a:ahLst/>
              <a:cxnLst/>
              <a:rect l="l" t="t" r="r" b="b"/>
              <a:pathLst>
                <a:path w="3275" h="1213" extrusionOk="0">
                  <a:moveTo>
                    <a:pt x="3212" y="137"/>
                  </a:moveTo>
                  <a:cubicBezTo>
                    <a:pt x="2112" y="0"/>
                    <a:pt x="738" y="225"/>
                    <a:pt x="13" y="1150"/>
                  </a:cubicBezTo>
                  <a:cubicBezTo>
                    <a:pt x="0" y="1187"/>
                    <a:pt x="25" y="1212"/>
                    <a:pt x="63" y="1200"/>
                  </a:cubicBezTo>
                  <a:cubicBezTo>
                    <a:pt x="1000" y="412"/>
                    <a:pt x="2000" y="87"/>
                    <a:pt x="3212" y="225"/>
                  </a:cubicBezTo>
                  <a:cubicBezTo>
                    <a:pt x="3274" y="225"/>
                    <a:pt x="3274" y="137"/>
                    <a:pt x="3212" y="1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6773575" y="3001650"/>
              <a:ext cx="14725" cy="13150"/>
            </a:xfrm>
            <a:custGeom>
              <a:avLst/>
              <a:gdLst/>
              <a:ahLst/>
              <a:cxnLst/>
              <a:rect l="l" t="t" r="r" b="b"/>
              <a:pathLst>
                <a:path w="589" h="526" extrusionOk="0">
                  <a:moveTo>
                    <a:pt x="338" y="426"/>
                  </a:moveTo>
                  <a:cubicBezTo>
                    <a:pt x="338" y="326"/>
                    <a:pt x="313" y="313"/>
                    <a:pt x="263" y="376"/>
                  </a:cubicBezTo>
                  <a:cubicBezTo>
                    <a:pt x="226" y="388"/>
                    <a:pt x="238" y="438"/>
                    <a:pt x="276" y="438"/>
                  </a:cubicBezTo>
                  <a:cubicBezTo>
                    <a:pt x="563" y="438"/>
                    <a:pt x="588" y="1"/>
                    <a:pt x="301" y="38"/>
                  </a:cubicBezTo>
                  <a:cubicBezTo>
                    <a:pt x="1" y="63"/>
                    <a:pt x="38" y="526"/>
                    <a:pt x="338" y="488"/>
                  </a:cubicBezTo>
                  <a:cubicBezTo>
                    <a:pt x="376" y="488"/>
                    <a:pt x="376" y="426"/>
                    <a:pt x="338" y="4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6888250" y="3178475"/>
              <a:ext cx="60325" cy="237475"/>
            </a:xfrm>
            <a:custGeom>
              <a:avLst/>
              <a:gdLst/>
              <a:ahLst/>
              <a:cxnLst/>
              <a:rect l="l" t="t" r="r" b="b"/>
              <a:pathLst>
                <a:path w="2413" h="9499" extrusionOk="0">
                  <a:moveTo>
                    <a:pt x="2337" y="38"/>
                  </a:moveTo>
                  <a:cubicBezTo>
                    <a:pt x="1650" y="1800"/>
                    <a:pt x="925" y="3125"/>
                    <a:pt x="738" y="5050"/>
                  </a:cubicBezTo>
                  <a:cubicBezTo>
                    <a:pt x="575" y="6762"/>
                    <a:pt x="975" y="8011"/>
                    <a:pt x="1925" y="9436"/>
                  </a:cubicBezTo>
                  <a:cubicBezTo>
                    <a:pt x="1975" y="9498"/>
                    <a:pt x="2075" y="9436"/>
                    <a:pt x="2037" y="9373"/>
                  </a:cubicBezTo>
                  <a:cubicBezTo>
                    <a:pt x="0" y="6049"/>
                    <a:pt x="1137" y="3375"/>
                    <a:pt x="2400" y="51"/>
                  </a:cubicBezTo>
                  <a:cubicBezTo>
                    <a:pt x="2412" y="13"/>
                    <a:pt x="2350" y="1"/>
                    <a:pt x="2337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9"/>
            <p:cNvSpPr/>
            <p:nvPr/>
          </p:nvSpPr>
          <p:spPr>
            <a:xfrm>
              <a:off x="6844200" y="2899500"/>
              <a:ext cx="49375" cy="31575"/>
            </a:xfrm>
            <a:custGeom>
              <a:avLst/>
              <a:gdLst/>
              <a:ahLst/>
              <a:cxnLst/>
              <a:rect l="l" t="t" r="r" b="b"/>
              <a:pathLst>
                <a:path w="1975" h="1263" extrusionOk="0">
                  <a:moveTo>
                    <a:pt x="1912" y="25"/>
                  </a:moveTo>
                  <a:cubicBezTo>
                    <a:pt x="1825" y="450"/>
                    <a:pt x="1612" y="838"/>
                    <a:pt x="1212" y="1025"/>
                  </a:cubicBezTo>
                  <a:cubicBezTo>
                    <a:pt x="712" y="1237"/>
                    <a:pt x="125" y="975"/>
                    <a:pt x="113" y="400"/>
                  </a:cubicBezTo>
                  <a:cubicBezTo>
                    <a:pt x="113" y="325"/>
                    <a:pt x="0" y="325"/>
                    <a:pt x="0" y="400"/>
                  </a:cubicBezTo>
                  <a:cubicBezTo>
                    <a:pt x="0" y="888"/>
                    <a:pt x="438" y="1262"/>
                    <a:pt x="925" y="1212"/>
                  </a:cubicBezTo>
                  <a:cubicBezTo>
                    <a:pt x="1525" y="1150"/>
                    <a:pt x="1875" y="613"/>
                    <a:pt x="1975" y="50"/>
                  </a:cubicBezTo>
                  <a:cubicBezTo>
                    <a:pt x="1975" y="13"/>
                    <a:pt x="1912" y="0"/>
                    <a:pt x="1912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9"/>
            <p:cNvSpPr/>
            <p:nvPr/>
          </p:nvSpPr>
          <p:spPr>
            <a:xfrm>
              <a:off x="6887300" y="3113825"/>
              <a:ext cx="31575" cy="62500"/>
            </a:xfrm>
            <a:custGeom>
              <a:avLst/>
              <a:gdLst/>
              <a:ahLst/>
              <a:cxnLst/>
              <a:rect l="l" t="t" r="r" b="b"/>
              <a:pathLst>
                <a:path w="1263" h="2500" extrusionOk="0">
                  <a:moveTo>
                    <a:pt x="626" y="2449"/>
                  </a:moveTo>
                  <a:cubicBezTo>
                    <a:pt x="626" y="2149"/>
                    <a:pt x="563" y="1850"/>
                    <a:pt x="426" y="1575"/>
                  </a:cubicBezTo>
                  <a:cubicBezTo>
                    <a:pt x="126" y="875"/>
                    <a:pt x="426" y="200"/>
                    <a:pt x="1225" y="88"/>
                  </a:cubicBezTo>
                  <a:cubicBezTo>
                    <a:pt x="1263" y="88"/>
                    <a:pt x="1250" y="13"/>
                    <a:pt x="1213" y="13"/>
                  </a:cubicBezTo>
                  <a:cubicBezTo>
                    <a:pt x="776" y="0"/>
                    <a:pt x="376" y="275"/>
                    <a:pt x="226" y="687"/>
                  </a:cubicBezTo>
                  <a:cubicBezTo>
                    <a:pt x="1" y="1325"/>
                    <a:pt x="563" y="1825"/>
                    <a:pt x="538" y="2449"/>
                  </a:cubicBezTo>
                  <a:cubicBezTo>
                    <a:pt x="538" y="2499"/>
                    <a:pt x="613" y="2499"/>
                    <a:pt x="626" y="24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9"/>
            <p:cNvSpPr/>
            <p:nvPr/>
          </p:nvSpPr>
          <p:spPr>
            <a:xfrm>
              <a:off x="6912925" y="3112575"/>
              <a:ext cx="21575" cy="30625"/>
            </a:xfrm>
            <a:custGeom>
              <a:avLst/>
              <a:gdLst/>
              <a:ahLst/>
              <a:cxnLst/>
              <a:rect l="l" t="t" r="r" b="b"/>
              <a:pathLst>
                <a:path w="863" h="1225" extrusionOk="0">
                  <a:moveTo>
                    <a:pt x="63" y="175"/>
                  </a:moveTo>
                  <a:cubicBezTo>
                    <a:pt x="588" y="0"/>
                    <a:pt x="825" y="837"/>
                    <a:pt x="575" y="1162"/>
                  </a:cubicBezTo>
                  <a:cubicBezTo>
                    <a:pt x="550" y="1200"/>
                    <a:pt x="588" y="1225"/>
                    <a:pt x="613" y="1212"/>
                  </a:cubicBezTo>
                  <a:cubicBezTo>
                    <a:pt x="863" y="1062"/>
                    <a:pt x="788" y="675"/>
                    <a:pt x="700" y="437"/>
                  </a:cubicBezTo>
                  <a:cubicBezTo>
                    <a:pt x="588" y="163"/>
                    <a:pt x="338" y="0"/>
                    <a:pt x="38" y="113"/>
                  </a:cubicBezTo>
                  <a:cubicBezTo>
                    <a:pt x="0" y="125"/>
                    <a:pt x="13" y="200"/>
                    <a:pt x="63" y="1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9"/>
            <p:cNvSpPr/>
            <p:nvPr/>
          </p:nvSpPr>
          <p:spPr>
            <a:xfrm>
              <a:off x="6775450" y="2872625"/>
              <a:ext cx="56575" cy="81250"/>
            </a:xfrm>
            <a:custGeom>
              <a:avLst/>
              <a:gdLst/>
              <a:ahLst/>
              <a:cxnLst/>
              <a:rect l="l" t="t" r="r" b="b"/>
              <a:pathLst>
                <a:path w="2263" h="3250" extrusionOk="0">
                  <a:moveTo>
                    <a:pt x="2213" y="3162"/>
                  </a:moveTo>
                  <a:cubicBezTo>
                    <a:pt x="1263" y="2350"/>
                    <a:pt x="201" y="1463"/>
                    <a:pt x="388" y="76"/>
                  </a:cubicBezTo>
                  <a:cubicBezTo>
                    <a:pt x="388" y="26"/>
                    <a:pt x="301" y="1"/>
                    <a:pt x="288" y="51"/>
                  </a:cubicBezTo>
                  <a:cubicBezTo>
                    <a:pt x="1" y="1450"/>
                    <a:pt x="1213" y="2425"/>
                    <a:pt x="2163" y="3212"/>
                  </a:cubicBezTo>
                  <a:cubicBezTo>
                    <a:pt x="2200" y="3250"/>
                    <a:pt x="2263" y="3187"/>
                    <a:pt x="2213" y="31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9"/>
            <p:cNvSpPr/>
            <p:nvPr/>
          </p:nvSpPr>
          <p:spPr>
            <a:xfrm>
              <a:off x="6867625" y="3101950"/>
              <a:ext cx="15325" cy="30950"/>
            </a:xfrm>
            <a:custGeom>
              <a:avLst/>
              <a:gdLst/>
              <a:ahLst/>
              <a:cxnLst/>
              <a:rect l="l" t="t" r="r" b="b"/>
              <a:pathLst>
                <a:path w="613" h="1238" extrusionOk="0">
                  <a:moveTo>
                    <a:pt x="588" y="1175"/>
                  </a:moveTo>
                  <a:cubicBezTo>
                    <a:pt x="613" y="950"/>
                    <a:pt x="563" y="725"/>
                    <a:pt x="450" y="525"/>
                  </a:cubicBezTo>
                  <a:cubicBezTo>
                    <a:pt x="375" y="325"/>
                    <a:pt x="250" y="150"/>
                    <a:pt x="88" y="25"/>
                  </a:cubicBezTo>
                  <a:cubicBezTo>
                    <a:pt x="50" y="0"/>
                    <a:pt x="0" y="63"/>
                    <a:pt x="38" y="100"/>
                  </a:cubicBezTo>
                  <a:cubicBezTo>
                    <a:pt x="313" y="388"/>
                    <a:pt x="488" y="775"/>
                    <a:pt x="500" y="1175"/>
                  </a:cubicBezTo>
                  <a:cubicBezTo>
                    <a:pt x="500" y="1237"/>
                    <a:pt x="588" y="1237"/>
                    <a:pt x="600" y="11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9"/>
            <p:cNvSpPr/>
            <p:nvPr/>
          </p:nvSpPr>
          <p:spPr>
            <a:xfrm>
              <a:off x="6861375" y="3101625"/>
              <a:ext cx="21900" cy="34075"/>
            </a:xfrm>
            <a:custGeom>
              <a:avLst/>
              <a:gdLst/>
              <a:ahLst/>
              <a:cxnLst/>
              <a:rect l="l" t="t" r="r" b="b"/>
              <a:pathLst>
                <a:path w="876" h="1363" extrusionOk="0">
                  <a:moveTo>
                    <a:pt x="238" y="51"/>
                  </a:moveTo>
                  <a:cubicBezTo>
                    <a:pt x="0" y="538"/>
                    <a:pt x="300" y="1150"/>
                    <a:pt x="775" y="1350"/>
                  </a:cubicBezTo>
                  <a:cubicBezTo>
                    <a:pt x="838" y="1363"/>
                    <a:pt x="875" y="1275"/>
                    <a:pt x="825" y="1250"/>
                  </a:cubicBezTo>
                  <a:cubicBezTo>
                    <a:pt x="413" y="1050"/>
                    <a:pt x="113" y="551"/>
                    <a:pt x="325" y="101"/>
                  </a:cubicBezTo>
                  <a:cubicBezTo>
                    <a:pt x="350" y="51"/>
                    <a:pt x="275" y="1"/>
                    <a:pt x="238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9"/>
            <p:cNvSpPr/>
            <p:nvPr/>
          </p:nvSpPr>
          <p:spPr>
            <a:xfrm>
              <a:off x="6864175" y="3338125"/>
              <a:ext cx="59700" cy="132175"/>
            </a:xfrm>
            <a:custGeom>
              <a:avLst/>
              <a:gdLst/>
              <a:ahLst/>
              <a:cxnLst/>
              <a:rect l="l" t="t" r="r" b="b"/>
              <a:pathLst>
                <a:path w="2388" h="5287" extrusionOk="0">
                  <a:moveTo>
                    <a:pt x="1738" y="63"/>
                  </a:moveTo>
                  <a:cubicBezTo>
                    <a:pt x="2038" y="1600"/>
                    <a:pt x="2350" y="4912"/>
                    <a:pt x="51" y="5212"/>
                  </a:cubicBezTo>
                  <a:cubicBezTo>
                    <a:pt x="1" y="5212"/>
                    <a:pt x="1" y="5287"/>
                    <a:pt x="51" y="5287"/>
                  </a:cubicBezTo>
                  <a:cubicBezTo>
                    <a:pt x="2388" y="5074"/>
                    <a:pt x="2125" y="1638"/>
                    <a:pt x="1813" y="51"/>
                  </a:cubicBezTo>
                  <a:cubicBezTo>
                    <a:pt x="1813" y="1"/>
                    <a:pt x="1738" y="26"/>
                    <a:pt x="1738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9"/>
            <p:cNvSpPr/>
            <p:nvPr/>
          </p:nvSpPr>
          <p:spPr>
            <a:xfrm>
              <a:off x="6826700" y="3402175"/>
              <a:ext cx="65000" cy="61250"/>
            </a:xfrm>
            <a:custGeom>
              <a:avLst/>
              <a:gdLst/>
              <a:ahLst/>
              <a:cxnLst/>
              <a:rect l="l" t="t" r="r" b="b"/>
              <a:pathLst>
                <a:path w="2600" h="2450" extrusionOk="0">
                  <a:moveTo>
                    <a:pt x="2537" y="1475"/>
                  </a:moveTo>
                  <a:cubicBezTo>
                    <a:pt x="2212" y="2100"/>
                    <a:pt x="1437" y="2362"/>
                    <a:pt x="838" y="1938"/>
                  </a:cubicBezTo>
                  <a:cubicBezTo>
                    <a:pt x="300" y="1563"/>
                    <a:pt x="138" y="588"/>
                    <a:pt x="650" y="125"/>
                  </a:cubicBezTo>
                  <a:cubicBezTo>
                    <a:pt x="700" y="76"/>
                    <a:pt x="638" y="1"/>
                    <a:pt x="575" y="51"/>
                  </a:cubicBezTo>
                  <a:cubicBezTo>
                    <a:pt x="0" y="538"/>
                    <a:pt x="200" y="1613"/>
                    <a:pt x="788" y="2012"/>
                  </a:cubicBezTo>
                  <a:cubicBezTo>
                    <a:pt x="1412" y="2450"/>
                    <a:pt x="2275" y="2200"/>
                    <a:pt x="2587" y="1500"/>
                  </a:cubicBezTo>
                  <a:cubicBezTo>
                    <a:pt x="2600" y="1475"/>
                    <a:pt x="2550" y="1438"/>
                    <a:pt x="2537" y="14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9"/>
            <p:cNvSpPr/>
            <p:nvPr/>
          </p:nvSpPr>
          <p:spPr>
            <a:xfrm>
              <a:off x="6837325" y="3392175"/>
              <a:ext cx="46575" cy="35950"/>
            </a:xfrm>
            <a:custGeom>
              <a:avLst/>
              <a:gdLst/>
              <a:ahLst/>
              <a:cxnLst/>
              <a:rect l="l" t="t" r="r" b="b"/>
              <a:pathLst>
                <a:path w="1863" h="1438" extrusionOk="0">
                  <a:moveTo>
                    <a:pt x="75" y="738"/>
                  </a:moveTo>
                  <a:cubicBezTo>
                    <a:pt x="263" y="326"/>
                    <a:pt x="738" y="138"/>
                    <a:pt x="1150" y="301"/>
                  </a:cubicBezTo>
                  <a:cubicBezTo>
                    <a:pt x="1587" y="488"/>
                    <a:pt x="1712" y="938"/>
                    <a:pt x="1575" y="1363"/>
                  </a:cubicBezTo>
                  <a:cubicBezTo>
                    <a:pt x="1562" y="1413"/>
                    <a:pt x="1637" y="1438"/>
                    <a:pt x="1662" y="1400"/>
                  </a:cubicBezTo>
                  <a:cubicBezTo>
                    <a:pt x="1862" y="938"/>
                    <a:pt x="1650" y="401"/>
                    <a:pt x="1200" y="201"/>
                  </a:cubicBezTo>
                  <a:cubicBezTo>
                    <a:pt x="738" y="1"/>
                    <a:pt x="200" y="226"/>
                    <a:pt x="13" y="700"/>
                  </a:cubicBezTo>
                  <a:cubicBezTo>
                    <a:pt x="0" y="738"/>
                    <a:pt x="50" y="775"/>
                    <a:pt x="75" y="7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9"/>
            <p:cNvSpPr/>
            <p:nvPr/>
          </p:nvSpPr>
          <p:spPr>
            <a:xfrm>
              <a:off x="6849500" y="3422475"/>
              <a:ext cx="30950" cy="17525"/>
            </a:xfrm>
            <a:custGeom>
              <a:avLst/>
              <a:gdLst/>
              <a:ahLst/>
              <a:cxnLst/>
              <a:rect l="l" t="t" r="r" b="b"/>
              <a:pathLst>
                <a:path w="1238" h="701" extrusionOk="0">
                  <a:moveTo>
                    <a:pt x="1125" y="51"/>
                  </a:moveTo>
                  <a:cubicBezTo>
                    <a:pt x="1163" y="638"/>
                    <a:pt x="13" y="701"/>
                    <a:pt x="201" y="88"/>
                  </a:cubicBezTo>
                  <a:cubicBezTo>
                    <a:pt x="226" y="26"/>
                    <a:pt x="138" y="13"/>
                    <a:pt x="113" y="63"/>
                  </a:cubicBezTo>
                  <a:cubicBezTo>
                    <a:pt x="1" y="351"/>
                    <a:pt x="263" y="626"/>
                    <a:pt x="550" y="626"/>
                  </a:cubicBezTo>
                  <a:cubicBezTo>
                    <a:pt x="838" y="626"/>
                    <a:pt x="1238" y="388"/>
                    <a:pt x="1200" y="51"/>
                  </a:cubicBezTo>
                  <a:cubicBezTo>
                    <a:pt x="1200" y="1"/>
                    <a:pt x="1125" y="1"/>
                    <a:pt x="1125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9"/>
            <p:cNvSpPr/>
            <p:nvPr/>
          </p:nvSpPr>
          <p:spPr>
            <a:xfrm>
              <a:off x="6819200" y="3138500"/>
              <a:ext cx="71575" cy="55325"/>
            </a:xfrm>
            <a:custGeom>
              <a:avLst/>
              <a:gdLst/>
              <a:ahLst/>
              <a:cxnLst/>
              <a:rect l="l" t="t" r="r" b="b"/>
              <a:pathLst>
                <a:path w="2863" h="2213" extrusionOk="0">
                  <a:moveTo>
                    <a:pt x="2812" y="388"/>
                  </a:moveTo>
                  <a:cubicBezTo>
                    <a:pt x="1538" y="0"/>
                    <a:pt x="100" y="788"/>
                    <a:pt x="0" y="2175"/>
                  </a:cubicBezTo>
                  <a:cubicBezTo>
                    <a:pt x="0" y="2212"/>
                    <a:pt x="50" y="2212"/>
                    <a:pt x="50" y="2187"/>
                  </a:cubicBezTo>
                  <a:cubicBezTo>
                    <a:pt x="375" y="925"/>
                    <a:pt x="1463" y="113"/>
                    <a:pt x="2787" y="463"/>
                  </a:cubicBezTo>
                  <a:cubicBezTo>
                    <a:pt x="2837" y="475"/>
                    <a:pt x="2862" y="400"/>
                    <a:pt x="2800" y="3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9"/>
            <p:cNvSpPr/>
            <p:nvPr/>
          </p:nvSpPr>
          <p:spPr>
            <a:xfrm>
              <a:off x="6798275" y="2819200"/>
              <a:ext cx="15325" cy="20025"/>
            </a:xfrm>
            <a:custGeom>
              <a:avLst/>
              <a:gdLst/>
              <a:ahLst/>
              <a:cxnLst/>
              <a:rect l="l" t="t" r="r" b="b"/>
              <a:pathLst>
                <a:path w="613" h="801" extrusionOk="0">
                  <a:moveTo>
                    <a:pt x="550" y="688"/>
                  </a:moveTo>
                  <a:cubicBezTo>
                    <a:pt x="325" y="538"/>
                    <a:pt x="163" y="313"/>
                    <a:pt x="100" y="51"/>
                  </a:cubicBezTo>
                  <a:cubicBezTo>
                    <a:pt x="88" y="1"/>
                    <a:pt x="0" y="1"/>
                    <a:pt x="0" y="63"/>
                  </a:cubicBezTo>
                  <a:cubicBezTo>
                    <a:pt x="50" y="363"/>
                    <a:pt x="238" y="625"/>
                    <a:pt x="513" y="775"/>
                  </a:cubicBezTo>
                  <a:cubicBezTo>
                    <a:pt x="562" y="800"/>
                    <a:pt x="612" y="713"/>
                    <a:pt x="550" y="6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9"/>
            <p:cNvSpPr/>
            <p:nvPr/>
          </p:nvSpPr>
          <p:spPr>
            <a:xfrm>
              <a:off x="6794825" y="2818575"/>
              <a:ext cx="5975" cy="16900"/>
            </a:xfrm>
            <a:custGeom>
              <a:avLst/>
              <a:gdLst/>
              <a:ahLst/>
              <a:cxnLst/>
              <a:rect l="l" t="t" r="r" b="b"/>
              <a:pathLst>
                <a:path w="239" h="676" extrusionOk="0">
                  <a:moveTo>
                    <a:pt x="101" y="76"/>
                  </a:moveTo>
                  <a:cubicBezTo>
                    <a:pt x="26" y="238"/>
                    <a:pt x="1" y="426"/>
                    <a:pt x="26" y="613"/>
                  </a:cubicBezTo>
                  <a:cubicBezTo>
                    <a:pt x="38" y="675"/>
                    <a:pt x="138" y="663"/>
                    <a:pt x="138" y="601"/>
                  </a:cubicBezTo>
                  <a:cubicBezTo>
                    <a:pt x="138" y="426"/>
                    <a:pt x="163" y="263"/>
                    <a:pt x="213" y="101"/>
                  </a:cubicBezTo>
                  <a:cubicBezTo>
                    <a:pt x="238" y="26"/>
                    <a:pt x="126" y="1"/>
                    <a:pt x="101" y="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9"/>
            <p:cNvSpPr/>
            <p:nvPr/>
          </p:nvSpPr>
          <p:spPr>
            <a:xfrm>
              <a:off x="6810775" y="2837625"/>
              <a:ext cx="7500" cy="9400"/>
            </a:xfrm>
            <a:custGeom>
              <a:avLst/>
              <a:gdLst/>
              <a:ahLst/>
              <a:cxnLst/>
              <a:rect l="l" t="t" r="r" b="b"/>
              <a:pathLst>
                <a:path w="300" h="376" extrusionOk="0">
                  <a:moveTo>
                    <a:pt x="75" y="101"/>
                  </a:moveTo>
                  <a:cubicBezTo>
                    <a:pt x="112" y="163"/>
                    <a:pt x="87" y="226"/>
                    <a:pt x="38" y="263"/>
                  </a:cubicBezTo>
                  <a:cubicBezTo>
                    <a:pt x="0" y="301"/>
                    <a:pt x="38" y="376"/>
                    <a:pt x="87" y="351"/>
                  </a:cubicBezTo>
                  <a:cubicBezTo>
                    <a:pt x="237" y="288"/>
                    <a:pt x="300" y="113"/>
                    <a:pt x="137" y="26"/>
                  </a:cubicBezTo>
                  <a:cubicBezTo>
                    <a:pt x="87" y="1"/>
                    <a:pt x="38" y="63"/>
                    <a:pt x="7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9"/>
            <p:cNvSpPr/>
            <p:nvPr/>
          </p:nvSpPr>
          <p:spPr>
            <a:xfrm>
              <a:off x="6797325" y="2844825"/>
              <a:ext cx="15650" cy="20325"/>
            </a:xfrm>
            <a:custGeom>
              <a:avLst/>
              <a:gdLst/>
              <a:ahLst/>
              <a:cxnLst/>
              <a:rect l="l" t="t" r="r" b="b"/>
              <a:pathLst>
                <a:path w="626" h="813" extrusionOk="0">
                  <a:moveTo>
                    <a:pt x="526" y="25"/>
                  </a:moveTo>
                  <a:cubicBezTo>
                    <a:pt x="288" y="188"/>
                    <a:pt x="1" y="450"/>
                    <a:pt x="63" y="763"/>
                  </a:cubicBezTo>
                  <a:cubicBezTo>
                    <a:pt x="76" y="813"/>
                    <a:pt x="138" y="813"/>
                    <a:pt x="151" y="763"/>
                  </a:cubicBezTo>
                  <a:cubicBezTo>
                    <a:pt x="201" y="500"/>
                    <a:pt x="363" y="263"/>
                    <a:pt x="588" y="100"/>
                  </a:cubicBezTo>
                  <a:cubicBezTo>
                    <a:pt x="625" y="63"/>
                    <a:pt x="576" y="0"/>
                    <a:pt x="526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9"/>
            <p:cNvSpPr/>
            <p:nvPr/>
          </p:nvSpPr>
          <p:spPr>
            <a:xfrm>
              <a:off x="6792950" y="2840450"/>
              <a:ext cx="10025" cy="24075"/>
            </a:xfrm>
            <a:custGeom>
              <a:avLst/>
              <a:gdLst/>
              <a:ahLst/>
              <a:cxnLst/>
              <a:rect l="l" t="t" r="r" b="b"/>
              <a:pathLst>
                <a:path w="401" h="963" extrusionOk="0">
                  <a:moveTo>
                    <a:pt x="288" y="850"/>
                  </a:moveTo>
                  <a:cubicBezTo>
                    <a:pt x="113" y="613"/>
                    <a:pt x="188" y="350"/>
                    <a:pt x="351" y="138"/>
                  </a:cubicBezTo>
                  <a:cubicBezTo>
                    <a:pt x="401" y="75"/>
                    <a:pt x="326" y="0"/>
                    <a:pt x="276" y="50"/>
                  </a:cubicBezTo>
                  <a:cubicBezTo>
                    <a:pt x="26" y="275"/>
                    <a:pt x="1" y="663"/>
                    <a:pt x="201" y="925"/>
                  </a:cubicBezTo>
                  <a:cubicBezTo>
                    <a:pt x="238" y="963"/>
                    <a:pt x="326" y="900"/>
                    <a:pt x="288" y="8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9"/>
            <p:cNvSpPr/>
            <p:nvPr/>
          </p:nvSpPr>
          <p:spPr>
            <a:xfrm>
              <a:off x="6795150" y="2829825"/>
              <a:ext cx="8150" cy="14075"/>
            </a:xfrm>
            <a:custGeom>
              <a:avLst/>
              <a:gdLst/>
              <a:ahLst/>
              <a:cxnLst/>
              <a:rect l="l" t="t" r="r" b="b"/>
              <a:pathLst>
                <a:path w="326" h="563" extrusionOk="0">
                  <a:moveTo>
                    <a:pt x="263" y="425"/>
                  </a:moveTo>
                  <a:cubicBezTo>
                    <a:pt x="175" y="325"/>
                    <a:pt x="125" y="200"/>
                    <a:pt x="113" y="63"/>
                  </a:cubicBezTo>
                  <a:cubicBezTo>
                    <a:pt x="100" y="1"/>
                    <a:pt x="13" y="26"/>
                    <a:pt x="13" y="76"/>
                  </a:cubicBezTo>
                  <a:cubicBezTo>
                    <a:pt x="0" y="238"/>
                    <a:pt x="63" y="400"/>
                    <a:pt x="188" y="500"/>
                  </a:cubicBezTo>
                  <a:cubicBezTo>
                    <a:pt x="238" y="563"/>
                    <a:pt x="325" y="475"/>
                    <a:pt x="263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9"/>
            <p:cNvSpPr/>
            <p:nvPr/>
          </p:nvSpPr>
          <p:spPr>
            <a:xfrm>
              <a:off x="6781075" y="2835125"/>
              <a:ext cx="12525" cy="14400"/>
            </a:xfrm>
            <a:custGeom>
              <a:avLst/>
              <a:gdLst/>
              <a:ahLst/>
              <a:cxnLst/>
              <a:rect l="l" t="t" r="r" b="b"/>
              <a:pathLst>
                <a:path w="501" h="576" extrusionOk="0">
                  <a:moveTo>
                    <a:pt x="476" y="288"/>
                  </a:moveTo>
                  <a:cubicBezTo>
                    <a:pt x="463" y="163"/>
                    <a:pt x="426" y="38"/>
                    <a:pt x="288" y="13"/>
                  </a:cubicBezTo>
                  <a:cubicBezTo>
                    <a:pt x="163" y="1"/>
                    <a:pt x="63" y="88"/>
                    <a:pt x="63" y="213"/>
                  </a:cubicBezTo>
                  <a:cubicBezTo>
                    <a:pt x="1" y="501"/>
                    <a:pt x="463" y="576"/>
                    <a:pt x="488" y="263"/>
                  </a:cubicBezTo>
                  <a:cubicBezTo>
                    <a:pt x="501" y="188"/>
                    <a:pt x="376" y="176"/>
                    <a:pt x="363" y="251"/>
                  </a:cubicBezTo>
                  <a:cubicBezTo>
                    <a:pt x="363" y="263"/>
                    <a:pt x="363" y="276"/>
                    <a:pt x="351" y="288"/>
                  </a:cubicBezTo>
                  <a:cubicBezTo>
                    <a:pt x="351" y="376"/>
                    <a:pt x="488" y="376"/>
                    <a:pt x="476" y="2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9"/>
            <p:cNvSpPr/>
            <p:nvPr/>
          </p:nvSpPr>
          <p:spPr>
            <a:xfrm>
              <a:off x="695500" y="2835450"/>
              <a:ext cx="104675" cy="111250"/>
            </a:xfrm>
            <a:custGeom>
              <a:avLst/>
              <a:gdLst/>
              <a:ahLst/>
              <a:cxnLst/>
              <a:rect l="l" t="t" r="r" b="b"/>
              <a:pathLst>
                <a:path w="4187" h="4450" extrusionOk="0">
                  <a:moveTo>
                    <a:pt x="288" y="2650"/>
                  </a:moveTo>
                  <a:cubicBezTo>
                    <a:pt x="100" y="1075"/>
                    <a:pt x="1912" y="0"/>
                    <a:pt x="3124" y="1125"/>
                  </a:cubicBezTo>
                  <a:cubicBezTo>
                    <a:pt x="4062" y="2000"/>
                    <a:pt x="3624" y="3475"/>
                    <a:pt x="2974" y="4374"/>
                  </a:cubicBezTo>
                  <a:cubicBezTo>
                    <a:pt x="2949" y="4412"/>
                    <a:pt x="2999" y="4449"/>
                    <a:pt x="3037" y="4424"/>
                  </a:cubicBezTo>
                  <a:cubicBezTo>
                    <a:pt x="3974" y="3412"/>
                    <a:pt x="4187" y="1475"/>
                    <a:pt x="2799" y="738"/>
                  </a:cubicBezTo>
                  <a:cubicBezTo>
                    <a:pt x="1450" y="25"/>
                    <a:pt x="0" y="1213"/>
                    <a:pt x="188" y="2650"/>
                  </a:cubicBezTo>
                  <a:cubicBezTo>
                    <a:pt x="188" y="2712"/>
                    <a:pt x="300" y="2725"/>
                    <a:pt x="288" y="26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9"/>
            <p:cNvSpPr/>
            <p:nvPr/>
          </p:nvSpPr>
          <p:spPr>
            <a:xfrm>
              <a:off x="628000" y="2941675"/>
              <a:ext cx="146875" cy="263700"/>
            </a:xfrm>
            <a:custGeom>
              <a:avLst/>
              <a:gdLst/>
              <a:ahLst/>
              <a:cxnLst/>
              <a:rect l="l" t="t" r="r" b="b"/>
              <a:pathLst>
                <a:path w="5875" h="10548" extrusionOk="0">
                  <a:moveTo>
                    <a:pt x="5812" y="25"/>
                  </a:moveTo>
                  <a:cubicBezTo>
                    <a:pt x="3937" y="1350"/>
                    <a:pt x="1513" y="2550"/>
                    <a:pt x="738" y="4862"/>
                  </a:cubicBezTo>
                  <a:cubicBezTo>
                    <a:pt x="151" y="6599"/>
                    <a:pt x="1" y="9073"/>
                    <a:pt x="1263" y="10523"/>
                  </a:cubicBezTo>
                  <a:cubicBezTo>
                    <a:pt x="1288" y="10548"/>
                    <a:pt x="1338" y="10510"/>
                    <a:pt x="1313" y="10485"/>
                  </a:cubicBezTo>
                  <a:cubicBezTo>
                    <a:pt x="113" y="8848"/>
                    <a:pt x="288" y="6086"/>
                    <a:pt x="1138" y="4324"/>
                  </a:cubicBezTo>
                  <a:cubicBezTo>
                    <a:pt x="2063" y="2412"/>
                    <a:pt x="4175" y="1300"/>
                    <a:pt x="5837" y="100"/>
                  </a:cubicBezTo>
                  <a:cubicBezTo>
                    <a:pt x="5874" y="63"/>
                    <a:pt x="5837" y="0"/>
                    <a:pt x="5799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9"/>
            <p:cNvSpPr/>
            <p:nvPr/>
          </p:nvSpPr>
          <p:spPr>
            <a:xfrm>
              <a:off x="668000" y="3137875"/>
              <a:ext cx="85000" cy="100300"/>
            </a:xfrm>
            <a:custGeom>
              <a:avLst/>
              <a:gdLst/>
              <a:ahLst/>
              <a:cxnLst/>
              <a:rect l="l" t="t" r="r" b="b"/>
              <a:pathLst>
                <a:path w="3400" h="4012" extrusionOk="0">
                  <a:moveTo>
                    <a:pt x="38" y="2925"/>
                  </a:moveTo>
                  <a:cubicBezTo>
                    <a:pt x="900" y="3424"/>
                    <a:pt x="2075" y="3624"/>
                    <a:pt x="2812" y="2787"/>
                  </a:cubicBezTo>
                  <a:cubicBezTo>
                    <a:pt x="3237" y="2312"/>
                    <a:pt x="3400" y="1175"/>
                    <a:pt x="2975" y="625"/>
                  </a:cubicBezTo>
                  <a:cubicBezTo>
                    <a:pt x="2500" y="0"/>
                    <a:pt x="1350" y="88"/>
                    <a:pt x="1025" y="825"/>
                  </a:cubicBezTo>
                  <a:cubicBezTo>
                    <a:pt x="813" y="1262"/>
                    <a:pt x="838" y="1775"/>
                    <a:pt x="1088" y="2200"/>
                  </a:cubicBezTo>
                  <a:cubicBezTo>
                    <a:pt x="1450" y="2837"/>
                    <a:pt x="2425" y="3237"/>
                    <a:pt x="2537" y="3987"/>
                  </a:cubicBezTo>
                  <a:cubicBezTo>
                    <a:pt x="2537" y="4012"/>
                    <a:pt x="2575" y="4012"/>
                    <a:pt x="2575" y="3987"/>
                  </a:cubicBezTo>
                  <a:cubicBezTo>
                    <a:pt x="2562" y="3574"/>
                    <a:pt x="2287" y="3337"/>
                    <a:pt x="2000" y="3062"/>
                  </a:cubicBezTo>
                  <a:cubicBezTo>
                    <a:pt x="1713" y="2787"/>
                    <a:pt x="1350" y="2500"/>
                    <a:pt x="1188" y="2150"/>
                  </a:cubicBezTo>
                  <a:cubicBezTo>
                    <a:pt x="825" y="1287"/>
                    <a:pt x="1075" y="288"/>
                    <a:pt x="2200" y="425"/>
                  </a:cubicBezTo>
                  <a:cubicBezTo>
                    <a:pt x="2550" y="350"/>
                    <a:pt x="2762" y="488"/>
                    <a:pt x="2837" y="838"/>
                  </a:cubicBezTo>
                  <a:cubicBezTo>
                    <a:pt x="2975" y="913"/>
                    <a:pt x="3050" y="1063"/>
                    <a:pt x="3050" y="1212"/>
                  </a:cubicBezTo>
                  <a:cubicBezTo>
                    <a:pt x="3062" y="1275"/>
                    <a:pt x="3062" y="1337"/>
                    <a:pt x="3050" y="1400"/>
                  </a:cubicBezTo>
                  <a:cubicBezTo>
                    <a:pt x="3087" y="1650"/>
                    <a:pt x="3075" y="1912"/>
                    <a:pt x="3025" y="2162"/>
                  </a:cubicBezTo>
                  <a:cubicBezTo>
                    <a:pt x="2687" y="3524"/>
                    <a:pt x="1025" y="3399"/>
                    <a:pt x="75" y="2862"/>
                  </a:cubicBezTo>
                  <a:cubicBezTo>
                    <a:pt x="38" y="2837"/>
                    <a:pt x="0" y="2900"/>
                    <a:pt x="38" y="29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9"/>
            <p:cNvSpPr/>
            <p:nvPr/>
          </p:nvSpPr>
          <p:spPr>
            <a:xfrm>
              <a:off x="722350" y="3245025"/>
              <a:ext cx="13775" cy="55325"/>
            </a:xfrm>
            <a:custGeom>
              <a:avLst/>
              <a:gdLst/>
              <a:ahLst/>
              <a:cxnLst/>
              <a:rect l="l" t="t" r="r" b="b"/>
              <a:pathLst>
                <a:path w="551" h="2213" extrusionOk="0">
                  <a:moveTo>
                    <a:pt x="401" y="51"/>
                  </a:moveTo>
                  <a:cubicBezTo>
                    <a:pt x="476" y="825"/>
                    <a:pt x="238" y="1438"/>
                    <a:pt x="13" y="2163"/>
                  </a:cubicBezTo>
                  <a:cubicBezTo>
                    <a:pt x="1" y="2200"/>
                    <a:pt x="51" y="2213"/>
                    <a:pt x="76" y="2188"/>
                  </a:cubicBezTo>
                  <a:cubicBezTo>
                    <a:pt x="488" y="1588"/>
                    <a:pt x="551" y="738"/>
                    <a:pt x="476" y="51"/>
                  </a:cubicBezTo>
                  <a:cubicBezTo>
                    <a:pt x="476" y="1"/>
                    <a:pt x="388" y="1"/>
                    <a:pt x="401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9"/>
            <p:cNvSpPr/>
            <p:nvPr/>
          </p:nvSpPr>
          <p:spPr>
            <a:xfrm>
              <a:off x="692050" y="2972300"/>
              <a:ext cx="96575" cy="82175"/>
            </a:xfrm>
            <a:custGeom>
              <a:avLst/>
              <a:gdLst/>
              <a:ahLst/>
              <a:cxnLst/>
              <a:rect l="l" t="t" r="r" b="b"/>
              <a:pathLst>
                <a:path w="3863" h="3287" extrusionOk="0">
                  <a:moveTo>
                    <a:pt x="63" y="1100"/>
                  </a:moveTo>
                  <a:cubicBezTo>
                    <a:pt x="738" y="575"/>
                    <a:pt x="1563" y="113"/>
                    <a:pt x="2450" y="350"/>
                  </a:cubicBezTo>
                  <a:cubicBezTo>
                    <a:pt x="2900" y="487"/>
                    <a:pt x="3287" y="812"/>
                    <a:pt x="3500" y="1250"/>
                  </a:cubicBezTo>
                  <a:cubicBezTo>
                    <a:pt x="3650" y="1525"/>
                    <a:pt x="3737" y="1837"/>
                    <a:pt x="3737" y="2149"/>
                  </a:cubicBezTo>
                  <a:cubicBezTo>
                    <a:pt x="3725" y="2887"/>
                    <a:pt x="3300" y="3037"/>
                    <a:pt x="2463" y="2612"/>
                  </a:cubicBezTo>
                  <a:cubicBezTo>
                    <a:pt x="2500" y="2574"/>
                    <a:pt x="2463" y="2512"/>
                    <a:pt x="2425" y="2537"/>
                  </a:cubicBezTo>
                  <a:cubicBezTo>
                    <a:pt x="2050" y="2824"/>
                    <a:pt x="2463" y="3162"/>
                    <a:pt x="2812" y="3212"/>
                  </a:cubicBezTo>
                  <a:cubicBezTo>
                    <a:pt x="3475" y="3287"/>
                    <a:pt x="3862" y="2612"/>
                    <a:pt x="3837" y="2037"/>
                  </a:cubicBezTo>
                  <a:cubicBezTo>
                    <a:pt x="3812" y="1237"/>
                    <a:pt x="3250" y="450"/>
                    <a:pt x="2475" y="250"/>
                  </a:cubicBezTo>
                  <a:cubicBezTo>
                    <a:pt x="1550" y="0"/>
                    <a:pt x="701" y="475"/>
                    <a:pt x="26" y="1050"/>
                  </a:cubicBezTo>
                  <a:cubicBezTo>
                    <a:pt x="1" y="1075"/>
                    <a:pt x="38" y="1112"/>
                    <a:pt x="63" y="1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9"/>
            <p:cNvSpPr/>
            <p:nvPr/>
          </p:nvSpPr>
          <p:spPr>
            <a:xfrm>
              <a:off x="720175" y="2958850"/>
              <a:ext cx="110625" cy="22825"/>
            </a:xfrm>
            <a:custGeom>
              <a:avLst/>
              <a:gdLst/>
              <a:ahLst/>
              <a:cxnLst/>
              <a:rect l="l" t="t" r="r" b="b"/>
              <a:pathLst>
                <a:path w="4425" h="913" extrusionOk="0">
                  <a:moveTo>
                    <a:pt x="100" y="875"/>
                  </a:moveTo>
                  <a:cubicBezTo>
                    <a:pt x="1100" y="38"/>
                    <a:pt x="3250" y="1"/>
                    <a:pt x="4362" y="588"/>
                  </a:cubicBezTo>
                  <a:cubicBezTo>
                    <a:pt x="4399" y="601"/>
                    <a:pt x="4424" y="551"/>
                    <a:pt x="4399" y="526"/>
                  </a:cubicBezTo>
                  <a:cubicBezTo>
                    <a:pt x="3712" y="1"/>
                    <a:pt x="2725" y="88"/>
                    <a:pt x="1912" y="176"/>
                  </a:cubicBezTo>
                  <a:cubicBezTo>
                    <a:pt x="1250" y="251"/>
                    <a:pt x="563" y="376"/>
                    <a:pt x="38" y="825"/>
                  </a:cubicBezTo>
                  <a:cubicBezTo>
                    <a:pt x="0" y="863"/>
                    <a:pt x="63" y="913"/>
                    <a:pt x="100" y="8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9"/>
            <p:cNvSpPr/>
            <p:nvPr/>
          </p:nvSpPr>
          <p:spPr>
            <a:xfrm>
              <a:off x="830150" y="2969475"/>
              <a:ext cx="12200" cy="11900"/>
            </a:xfrm>
            <a:custGeom>
              <a:avLst/>
              <a:gdLst/>
              <a:ahLst/>
              <a:cxnLst/>
              <a:rect l="l" t="t" r="r" b="b"/>
              <a:pathLst>
                <a:path w="488" h="476" extrusionOk="0">
                  <a:moveTo>
                    <a:pt x="50" y="126"/>
                  </a:moveTo>
                  <a:cubicBezTo>
                    <a:pt x="0" y="213"/>
                    <a:pt x="25" y="325"/>
                    <a:pt x="88" y="388"/>
                  </a:cubicBezTo>
                  <a:cubicBezTo>
                    <a:pt x="163" y="450"/>
                    <a:pt x="250" y="475"/>
                    <a:pt x="338" y="463"/>
                  </a:cubicBezTo>
                  <a:cubicBezTo>
                    <a:pt x="375" y="450"/>
                    <a:pt x="400" y="438"/>
                    <a:pt x="425" y="425"/>
                  </a:cubicBezTo>
                  <a:cubicBezTo>
                    <a:pt x="450" y="388"/>
                    <a:pt x="463" y="350"/>
                    <a:pt x="463" y="313"/>
                  </a:cubicBezTo>
                  <a:cubicBezTo>
                    <a:pt x="488" y="188"/>
                    <a:pt x="425" y="63"/>
                    <a:pt x="300" y="13"/>
                  </a:cubicBezTo>
                  <a:cubicBezTo>
                    <a:pt x="175" y="1"/>
                    <a:pt x="50" y="101"/>
                    <a:pt x="50" y="23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9"/>
            <p:cNvSpPr/>
            <p:nvPr/>
          </p:nvSpPr>
          <p:spPr>
            <a:xfrm>
              <a:off x="828275" y="2965425"/>
              <a:ext cx="16275" cy="17825"/>
            </a:xfrm>
            <a:custGeom>
              <a:avLst/>
              <a:gdLst/>
              <a:ahLst/>
              <a:cxnLst/>
              <a:rect l="l" t="t" r="r" b="b"/>
              <a:pathLst>
                <a:path w="651" h="713" extrusionOk="0">
                  <a:moveTo>
                    <a:pt x="63" y="275"/>
                  </a:moveTo>
                  <a:cubicBezTo>
                    <a:pt x="0" y="438"/>
                    <a:pt x="88" y="625"/>
                    <a:pt x="263" y="675"/>
                  </a:cubicBezTo>
                  <a:cubicBezTo>
                    <a:pt x="425" y="712"/>
                    <a:pt x="575" y="650"/>
                    <a:pt x="588" y="487"/>
                  </a:cubicBezTo>
                  <a:cubicBezTo>
                    <a:pt x="650" y="88"/>
                    <a:pt x="88" y="0"/>
                    <a:pt x="88" y="400"/>
                  </a:cubicBezTo>
                  <a:cubicBezTo>
                    <a:pt x="88" y="438"/>
                    <a:pt x="163" y="450"/>
                    <a:pt x="163" y="413"/>
                  </a:cubicBezTo>
                  <a:cubicBezTo>
                    <a:pt x="488" y="288"/>
                    <a:pt x="563" y="313"/>
                    <a:pt x="388" y="462"/>
                  </a:cubicBezTo>
                  <a:cubicBezTo>
                    <a:pt x="275" y="637"/>
                    <a:pt x="213" y="587"/>
                    <a:pt x="175" y="300"/>
                  </a:cubicBezTo>
                  <a:cubicBezTo>
                    <a:pt x="188" y="238"/>
                    <a:pt x="88" y="200"/>
                    <a:pt x="63" y="2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9"/>
            <p:cNvSpPr/>
            <p:nvPr/>
          </p:nvSpPr>
          <p:spPr>
            <a:xfrm>
              <a:off x="662375" y="3207225"/>
              <a:ext cx="3150" cy="2850"/>
            </a:xfrm>
            <a:custGeom>
              <a:avLst/>
              <a:gdLst/>
              <a:ahLst/>
              <a:cxnLst/>
              <a:rect l="l" t="t" r="r" b="b"/>
              <a:pathLst>
                <a:path w="126" h="114" extrusionOk="0">
                  <a:moveTo>
                    <a:pt x="63" y="101"/>
                  </a:moveTo>
                  <a:lnTo>
                    <a:pt x="88" y="88"/>
                  </a:lnTo>
                  <a:cubicBezTo>
                    <a:pt x="126" y="76"/>
                    <a:pt x="126" y="38"/>
                    <a:pt x="88" y="26"/>
                  </a:cubicBezTo>
                  <a:lnTo>
                    <a:pt x="63" y="13"/>
                  </a:lnTo>
                  <a:cubicBezTo>
                    <a:pt x="1" y="1"/>
                    <a:pt x="1" y="113"/>
                    <a:pt x="63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9"/>
            <p:cNvSpPr/>
            <p:nvPr/>
          </p:nvSpPr>
          <p:spPr>
            <a:xfrm>
              <a:off x="705800" y="3297525"/>
              <a:ext cx="17525" cy="42200"/>
            </a:xfrm>
            <a:custGeom>
              <a:avLst/>
              <a:gdLst/>
              <a:ahLst/>
              <a:cxnLst/>
              <a:rect l="l" t="t" r="r" b="b"/>
              <a:pathLst>
                <a:path w="701" h="1688" extrusionOk="0">
                  <a:moveTo>
                    <a:pt x="613" y="25"/>
                  </a:moveTo>
                  <a:cubicBezTo>
                    <a:pt x="76" y="225"/>
                    <a:pt x="1" y="1175"/>
                    <a:pt x="138" y="1637"/>
                  </a:cubicBezTo>
                  <a:cubicBezTo>
                    <a:pt x="163" y="1687"/>
                    <a:pt x="251" y="1675"/>
                    <a:pt x="238" y="1612"/>
                  </a:cubicBezTo>
                  <a:cubicBezTo>
                    <a:pt x="201" y="1375"/>
                    <a:pt x="188" y="1125"/>
                    <a:pt x="226" y="887"/>
                  </a:cubicBezTo>
                  <a:cubicBezTo>
                    <a:pt x="263" y="650"/>
                    <a:pt x="375" y="225"/>
                    <a:pt x="638" y="125"/>
                  </a:cubicBezTo>
                  <a:cubicBezTo>
                    <a:pt x="700" y="100"/>
                    <a:pt x="675" y="0"/>
                    <a:pt x="600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9"/>
            <p:cNvSpPr/>
            <p:nvPr/>
          </p:nvSpPr>
          <p:spPr>
            <a:xfrm>
              <a:off x="708300" y="3297825"/>
              <a:ext cx="19700" cy="42200"/>
            </a:xfrm>
            <a:custGeom>
              <a:avLst/>
              <a:gdLst/>
              <a:ahLst/>
              <a:cxnLst/>
              <a:rect l="l" t="t" r="r" b="b"/>
              <a:pathLst>
                <a:path w="788" h="1688" extrusionOk="0">
                  <a:moveTo>
                    <a:pt x="113" y="1638"/>
                  </a:moveTo>
                  <a:cubicBezTo>
                    <a:pt x="475" y="1288"/>
                    <a:pt x="788" y="563"/>
                    <a:pt x="638" y="63"/>
                  </a:cubicBezTo>
                  <a:cubicBezTo>
                    <a:pt x="625" y="1"/>
                    <a:pt x="538" y="26"/>
                    <a:pt x="550" y="88"/>
                  </a:cubicBezTo>
                  <a:cubicBezTo>
                    <a:pt x="600" y="625"/>
                    <a:pt x="413" y="1175"/>
                    <a:pt x="38" y="1575"/>
                  </a:cubicBezTo>
                  <a:cubicBezTo>
                    <a:pt x="1" y="1613"/>
                    <a:pt x="63" y="1688"/>
                    <a:pt x="113" y="16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9"/>
            <p:cNvSpPr/>
            <p:nvPr/>
          </p:nvSpPr>
          <p:spPr>
            <a:xfrm>
              <a:off x="732050" y="3237525"/>
              <a:ext cx="30000" cy="33150"/>
            </a:xfrm>
            <a:custGeom>
              <a:avLst/>
              <a:gdLst/>
              <a:ahLst/>
              <a:cxnLst/>
              <a:rect l="l" t="t" r="r" b="b"/>
              <a:pathLst>
                <a:path w="1200" h="1326" extrusionOk="0">
                  <a:moveTo>
                    <a:pt x="25" y="51"/>
                  </a:moveTo>
                  <a:cubicBezTo>
                    <a:pt x="0" y="388"/>
                    <a:pt x="175" y="663"/>
                    <a:pt x="388" y="913"/>
                  </a:cubicBezTo>
                  <a:cubicBezTo>
                    <a:pt x="563" y="1163"/>
                    <a:pt x="850" y="1313"/>
                    <a:pt x="1150" y="1325"/>
                  </a:cubicBezTo>
                  <a:cubicBezTo>
                    <a:pt x="1200" y="1325"/>
                    <a:pt x="1200" y="1250"/>
                    <a:pt x="1163" y="1250"/>
                  </a:cubicBezTo>
                  <a:cubicBezTo>
                    <a:pt x="875" y="1225"/>
                    <a:pt x="613" y="1088"/>
                    <a:pt x="450" y="863"/>
                  </a:cubicBezTo>
                  <a:cubicBezTo>
                    <a:pt x="263" y="613"/>
                    <a:pt x="88" y="363"/>
                    <a:pt x="100" y="51"/>
                  </a:cubicBezTo>
                  <a:cubicBezTo>
                    <a:pt x="100" y="1"/>
                    <a:pt x="25" y="1"/>
                    <a:pt x="25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9"/>
            <p:cNvSpPr/>
            <p:nvPr/>
          </p:nvSpPr>
          <p:spPr>
            <a:xfrm>
              <a:off x="732675" y="3237850"/>
              <a:ext cx="29375" cy="33125"/>
            </a:xfrm>
            <a:custGeom>
              <a:avLst/>
              <a:gdLst/>
              <a:ahLst/>
              <a:cxnLst/>
              <a:rect l="l" t="t" r="r" b="b"/>
              <a:pathLst>
                <a:path w="1175" h="1325" extrusionOk="0">
                  <a:moveTo>
                    <a:pt x="1163" y="1262"/>
                  </a:moveTo>
                  <a:cubicBezTo>
                    <a:pt x="1088" y="700"/>
                    <a:pt x="675" y="125"/>
                    <a:pt x="100" y="13"/>
                  </a:cubicBezTo>
                  <a:cubicBezTo>
                    <a:pt x="38" y="0"/>
                    <a:pt x="0" y="75"/>
                    <a:pt x="50" y="113"/>
                  </a:cubicBezTo>
                  <a:cubicBezTo>
                    <a:pt x="288" y="250"/>
                    <a:pt x="525" y="313"/>
                    <a:pt x="700" y="550"/>
                  </a:cubicBezTo>
                  <a:cubicBezTo>
                    <a:pt x="875" y="763"/>
                    <a:pt x="1013" y="1012"/>
                    <a:pt x="1100" y="1287"/>
                  </a:cubicBezTo>
                  <a:cubicBezTo>
                    <a:pt x="1113" y="1325"/>
                    <a:pt x="1175" y="1312"/>
                    <a:pt x="1163" y="12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9"/>
            <p:cNvSpPr/>
            <p:nvPr/>
          </p:nvSpPr>
          <p:spPr>
            <a:xfrm>
              <a:off x="739850" y="2929475"/>
              <a:ext cx="86875" cy="38475"/>
            </a:xfrm>
            <a:custGeom>
              <a:avLst/>
              <a:gdLst/>
              <a:ahLst/>
              <a:cxnLst/>
              <a:rect l="l" t="t" r="r" b="b"/>
              <a:pathLst>
                <a:path w="3475" h="1539" extrusionOk="0">
                  <a:moveTo>
                    <a:pt x="76" y="1513"/>
                  </a:moveTo>
                  <a:cubicBezTo>
                    <a:pt x="1075" y="801"/>
                    <a:pt x="2213" y="326"/>
                    <a:pt x="3412" y="101"/>
                  </a:cubicBezTo>
                  <a:cubicBezTo>
                    <a:pt x="3475" y="88"/>
                    <a:pt x="3450" y="1"/>
                    <a:pt x="3387" y="13"/>
                  </a:cubicBezTo>
                  <a:cubicBezTo>
                    <a:pt x="2175" y="226"/>
                    <a:pt x="1025" y="726"/>
                    <a:pt x="38" y="1451"/>
                  </a:cubicBezTo>
                  <a:cubicBezTo>
                    <a:pt x="1" y="1476"/>
                    <a:pt x="38" y="1538"/>
                    <a:pt x="76" y="15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9"/>
            <p:cNvSpPr/>
            <p:nvPr/>
          </p:nvSpPr>
          <p:spPr>
            <a:xfrm>
              <a:off x="824200" y="2919175"/>
              <a:ext cx="16275" cy="17825"/>
            </a:xfrm>
            <a:custGeom>
              <a:avLst/>
              <a:gdLst/>
              <a:ahLst/>
              <a:cxnLst/>
              <a:rect l="l" t="t" r="r" b="b"/>
              <a:pathLst>
                <a:path w="651" h="713" extrusionOk="0">
                  <a:moveTo>
                    <a:pt x="88" y="525"/>
                  </a:moveTo>
                  <a:cubicBezTo>
                    <a:pt x="288" y="713"/>
                    <a:pt x="651" y="475"/>
                    <a:pt x="451" y="238"/>
                  </a:cubicBezTo>
                  <a:cubicBezTo>
                    <a:pt x="238" y="1"/>
                    <a:pt x="1" y="338"/>
                    <a:pt x="101" y="563"/>
                  </a:cubicBezTo>
                  <a:cubicBezTo>
                    <a:pt x="113" y="600"/>
                    <a:pt x="176" y="575"/>
                    <a:pt x="176" y="538"/>
                  </a:cubicBezTo>
                  <a:cubicBezTo>
                    <a:pt x="163" y="500"/>
                    <a:pt x="163" y="463"/>
                    <a:pt x="176" y="425"/>
                  </a:cubicBezTo>
                  <a:cubicBezTo>
                    <a:pt x="176" y="351"/>
                    <a:pt x="176" y="351"/>
                    <a:pt x="151" y="463"/>
                  </a:cubicBezTo>
                  <a:cubicBezTo>
                    <a:pt x="101" y="425"/>
                    <a:pt x="38" y="488"/>
                    <a:pt x="88" y="5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9"/>
            <p:cNvSpPr/>
            <p:nvPr/>
          </p:nvSpPr>
          <p:spPr>
            <a:xfrm>
              <a:off x="728300" y="2974800"/>
              <a:ext cx="82175" cy="30625"/>
            </a:xfrm>
            <a:custGeom>
              <a:avLst/>
              <a:gdLst/>
              <a:ahLst/>
              <a:cxnLst/>
              <a:rect l="l" t="t" r="r" b="b"/>
              <a:pathLst>
                <a:path w="3287" h="1225" extrusionOk="0">
                  <a:moveTo>
                    <a:pt x="63" y="225"/>
                  </a:moveTo>
                  <a:cubicBezTo>
                    <a:pt x="1288" y="87"/>
                    <a:pt x="2287" y="425"/>
                    <a:pt x="3225" y="1200"/>
                  </a:cubicBezTo>
                  <a:cubicBezTo>
                    <a:pt x="3250" y="1225"/>
                    <a:pt x="3287" y="1187"/>
                    <a:pt x="3262" y="1150"/>
                  </a:cubicBezTo>
                  <a:cubicBezTo>
                    <a:pt x="2537" y="212"/>
                    <a:pt x="1163" y="0"/>
                    <a:pt x="63" y="137"/>
                  </a:cubicBezTo>
                  <a:cubicBezTo>
                    <a:pt x="0" y="137"/>
                    <a:pt x="0" y="237"/>
                    <a:pt x="63" y="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9"/>
            <p:cNvSpPr/>
            <p:nvPr/>
          </p:nvSpPr>
          <p:spPr>
            <a:xfrm>
              <a:off x="805150" y="3001975"/>
              <a:ext cx="15025" cy="12825"/>
            </a:xfrm>
            <a:custGeom>
              <a:avLst/>
              <a:gdLst/>
              <a:ahLst/>
              <a:cxnLst/>
              <a:rect l="l" t="t" r="r" b="b"/>
              <a:pathLst>
                <a:path w="601" h="513" extrusionOk="0">
                  <a:moveTo>
                    <a:pt x="250" y="475"/>
                  </a:moveTo>
                  <a:cubicBezTo>
                    <a:pt x="550" y="513"/>
                    <a:pt x="600" y="50"/>
                    <a:pt x="288" y="25"/>
                  </a:cubicBezTo>
                  <a:cubicBezTo>
                    <a:pt x="1" y="0"/>
                    <a:pt x="26" y="425"/>
                    <a:pt x="313" y="425"/>
                  </a:cubicBezTo>
                  <a:cubicBezTo>
                    <a:pt x="350" y="425"/>
                    <a:pt x="363" y="375"/>
                    <a:pt x="325" y="363"/>
                  </a:cubicBezTo>
                  <a:cubicBezTo>
                    <a:pt x="275" y="300"/>
                    <a:pt x="250" y="325"/>
                    <a:pt x="250" y="413"/>
                  </a:cubicBezTo>
                  <a:cubicBezTo>
                    <a:pt x="213" y="413"/>
                    <a:pt x="213" y="475"/>
                    <a:pt x="250" y="4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9"/>
            <p:cNvSpPr/>
            <p:nvPr/>
          </p:nvSpPr>
          <p:spPr>
            <a:xfrm>
              <a:off x="644875" y="3178475"/>
              <a:ext cx="60325" cy="237475"/>
            </a:xfrm>
            <a:custGeom>
              <a:avLst/>
              <a:gdLst/>
              <a:ahLst/>
              <a:cxnLst/>
              <a:rect l="l" t="t" r="r" b="b"/>
              <a:pathLst>
                <a:path w="2413" h="9499" extrusionOk="0">
                  <a:moveTo>
                    <a:pt x="26" y="51"/>
                  </a:moveTo>
                  <a:cubicBezTo>
                    <a:pt x="1275" y="3362"/>
                    <a:pt x="2413" y="6049"/>
                    <a:pt x="388" y="9373"/>
                  </a:cubicBezTo>
                  <a:cubicBezTo>
                    <a:pt x="338" y="9448"/>
                    <a:pt x="451" y="9498"/>
                    <a:pt x="488" y="9436"/>
                  </a:cubicBezTo>
                  <a:cubicBezTo>
                    <a:pt x="1438" y="8024"/>
                    <a:pt x="1838" y="6749"/>
                    <a:pt x="1675" y="5050"/>
                  </a:cubicBezTo>
                  <a:cubicBezTo>
                    <a:pt x="1488" y="3113"/>
                    <a:pt x="776" y="1813"/>
                    <a:pt x="76" y="38"/>
                  </a:cubicBezTo>
                  <a:cubicBezTo>
                    <a:pt x="63" y="1"/>
                    <a:pt x="1" y="13"/>
                    <a:pt x="26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9"/>
            <p:cNvSpPr/>
            <p:nvPr/>
          </p:nvSpPr>
          <p:spPr>
            <a:xfrm>
              <a:off x="699875" y="2899175"/>
              <a:ext cx="49375" cy="31900"/>
            </a:xfrm>
            <a:custGeom>
              <a:avLst/>
              <a:gdLst/>
              <a:ahLst/>
              <a:cxnLst/>
              <a:rect l="l" t="t" r="r" b="b"/>
              <a:pathLst>
                <a:path w="1975" h="1276" extrusionOk="0">
                  <a:moveTo>
                    <a:pt x="13" y="63"/>
                  </a:moveTo>
                  <a:cubicBezTo>
                    <a:pt x="100" y="613"/>
                    <a:pt x="450" y="1151"/>
                    <a:pt x="1062" y="1213"/>
                  </a:cubicBezTo>
                  <a:cubicBezTo>
                    <a:pt x="1550" y="1275"/>
                    <a:pt x="1975" y="888"/>
                    <a:pt x="1975" y="401"/>
                  </a:cubicBezTo>
                  <a:cubicBezTo>
                    <a:pt x="1975" y="326"/>
                    <a:pt x="1862" y="326"/>
                    <a:pt x="1862" y="401"/>
                  </a:cubicBezTo>
                  <a:cubicBezTo>
                    <a:pt x="1850" y="976"/>
                    <a:pt x="1275" y="1263"/>
                    <a:pt x="775" y="1026"/>
                  </a:cubicBezTo>
                  <a:cubicBezTo>
                    <a:pt x="363" y="838"/>
                    <a:pt x="163" y="463"/>
                    <a:pt x="75" y="38"/>
                  </a:cubicBezTo>
                  <a:cubicBezTo>
                    <a:pt x="63" y="1"/>
                    <a:pt x="0" y="13"/>
                    <a:pt x="13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9"/>
            <p:cNvSpPr/>
            <p:nvPr/>
          </p:nvSpPr>
          <p:spPr>
            <a:xfrm>
              <a:off x="674550" y="3113825"/>
              <a:ext cx="31600" cy="62800"/>
            </a:xfrm>
            <a:custGeom>
              <a:avLst/>
              <a:gdLst/>
              <a:ahLst/>
              <a:cxnLst/>
              <a:rect l="l" t="t" r="r" b="b"/>
              <a:pathLst>
                <a:path w="1264" h="2512" extrusionOk="0">
                  <a:moveTo>
                    <a:pt x="726" y="2449"/>
                  </a:moveTo>
                  <a:cubicBezTo>
                    <a:pt x="713" y="1825"/>
                    <a:pt x="1263" y="1325"/>
                    <a:pt x="1038" y="687"/>
                  </a:cubicBezTo>
                  <a:cubicBezTo>
                    <a:pt x="888" y="275"/>
                    <a:pt x="488" y="0"/>
                    <a:pt x="51" y="13"/>
                  </a:cubicBezTo>
                  <a:cubicBezTo>
                    <a:pt x="13" y="13"/>
                    <a:pt x="1" y="75"/>
                    <a:pt x="38" y="88"/>
                  </a:cubicBezTo>
                  <a:cubicBezTo>
                    <a:pt x="838" y="200"/>
                    <a:pt x="1138" y="875"/>
                    <a:pt x="838" y="1575"/>
                  </a:cubicBezTo>
                  <a:cubicBezTo>
                    <a:pt x="701" y="1850"/>
                    <a:pt x="638" y="2149"/>
                    <a:pt x="651" y="2449"/>
                  </a:cubicBezTo>
                  <a:cubicBezTo>
                    <a:pt x="651" y="2499"/>
                    <a:pt x="726" y="2512"/>
                    <a:pt x="726" y="24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9"/>
            <p:cNvSpPr/>
            <p:nvPr/>
          </p:nvSpPr>
          <p:spPr>
            <a:xfrm>
              <a:off x="658950" y="3112575"/>
              <a:ext cx="21575" cy="30625"/>
            </a:xfrm>
            <a:custGeom>
              <a:avLst/>
              <a:gdLst/>
              <a:ahLst/>
              <a:cxnLst/>
              <a:rect l="l" t="t" r="r" b="b"/>
              <a:pathLst>
                <a:path w="863" h="1225" extrusionOk="0">
                  <a:moveTo>
                    <a:pt x="825" y="113"/>
                  </a:moveTo>
                  <a:cubicBezTo>
                    <a:pt x="525" y="0"/>
                    <a:pt x="275" y="163"/>
                    <a:pt x="163" y="437"/>
                  </a:cubicBezTo>
                  <a:cubicBezTo>
                    <a:pt x="75" y="675"/>
                    <a:pt x="0" y="1062"/>
                    <a:pt x="250" y="1212"/>
                  </a:cubicBezTo>
                  <a:cubicBezTo>
                    <a:pt x="275" y="1225"/>
                    <a:pt x="313" y="1200"/>
                    <a:pt x="300" y="1162"/>
                  </a:cubicBezTo>
                  <a:cubicBezTo>
                    <a:pt x="50" y="837"/>
                    <a:pt x="275" y="0"/>
                    <a:pt x="800" y="175"/>
                  </a:cubicBezTo>
                  <a:cubicBezTo>
                    <a:pt x="850" y="200"/>
                    <a:pt x="862" y="125"/>
                    <a:pt x="825" y="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9"/>
            <p:cNvSpPr/>
            <p:nvPr/>
          </p:nvSpPr>
          <p:spPr>
            <a:xfrm>
              <a:off x="762050" y="2872625"/>
              <a:ext cx="56250" cy="81250"/>
            </a:xfrm>
            <a:custGeom>
              <a:avLst/>
              <a:gdLst/>
              <a:ahLst/>
              <a:cxnLst/>
              <a:rect l="l" t="t" r="r" b="b"/>
              <a:pathLst>
                <a:path w="2250" h="3250" extrusionOk="0">
                  <a:moveTo>
                    <a:pt x="87" y="3212"/>
                  </a:moveTo>
                  <a:cubicBezTo>
                    <a:pt x="1037" y="2425"/>
                    <a:pt x="2249" y="1450"/>
                    <a:pt x="1962" y="51"/>
                  </a:cubicBezTo>
                  <a:cubicBezTo>
                    <a:pt x="1949" y="1"/>
                    <a:pt x="1862" y="26"/>
                    <a:pt x="1875" y="76"/>
                  </a:cubicBezTo>
                  <a:cubicBezTo>
                    <a:pt x="2062" y="1463"/>
                    <a:pt x="987" y="2350"/>
                    <a:pt x="37" y="3162"/>
                  </a:cubicBezTo>
                  <a:cubicBezTo>
                    <a:pt x="0" y="3187"/>
                    <a:pt x="62" y="3250"/>
                    <a:pt x="100" y="32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9"/>
            <p:cNvSpPr/>
            <p:nvPr/>
          </p:nvSpPr>
          <p:spPr>
            <a:xfrm>
              <a:off x="710800" y="3101950"/>
              <a:ext cx="15325" cy="30950"/>
            </a:xfrm>
            <a:custGeom>
              <a:avLst/>
              <a:gdLst/>
              <a:ahLst/>
              <a:cxnLst/>
              <a:rect l="l" t="t" r="r" b="b"/>
              <a:pathLst>
                <a:path w="613" h="1238" extrusionOk="0">
                  <a:moveTo>
                    <a:pt x="101" y="1175"/>
                  </a:moveTo>
                  <a:cubicBezTo>
                    <a:pt x="126" y="775"/>
                    <a:pt x="288" y="388"/>
                    <a:pt x="575" y="100"/>
                  </a:cubicBezTo>
                  <a:cubicBezTo>
                    <a:pt x="613" y="63"/>
                    <a:pt x="563" y="0"/>
                    <a:pt x="525" y="25"/>
                  </a:cubicBezTo>
                  <a:cubicBezTo>
                    <a:pt x="350" y="150"/>
                    <a:pt x="225" y="325"/>
                    <a:pt x="163" y="525"/>
                  </a:cubicBezTo>
                  <a:cubicBezTo>
                    <a:pt x="51" y="725"/>
                    <a:pt x="1" y="950"/>
                    <a:pt x="13" y="1175"/>
                  </a:cubicBezTo>
                  <a:cubicBezTo>
                    <a:pt x="13" y="1237"/>
                    <a:pt x="113" y="1237"/>
                    <a:pt x="113" y="11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9"/>
            <p:cNvSpPr/>
            <p:nvPr/>
          </p:nvSpPr>
          <p:spPr>
            <a:xfrm>
              <a:off x="710175" y="3101625"/>
              <a:ext cx="21900" cy="34400"/>
            </a:xfrm>
            <a:custGeom>
              <a:avLst/>
              <a:gdLst/>
              <a:ahLst/>
              <a:cxnLst/>
              <a:rect l="l" t="t" r="r" b="b"/>
              <a:pathLst>
                <a:path w="876" h="1376" extrusionOk="0">
                  <a:moveTo>
                    <a:pt x="550" y="101"/>
                  </a:moveTo>
                  <a:cubicBezTo>
                    <a:pt x="763" y="538"/>
                    <a:pt x="475" y="1050"/>
                    <a:pt x="51" y="1250"/>
                  </a:cubicBezTo>
                  <a:cubicBezTo>
                    <a:pt x="1" y="1275"/>
                    <a:pt x="38" y="1375"/>
                    <a:pt x="101" y="1350"/>
                  </a:cubicBezTo>
                  <a:cubicBezTo>
                    <a:pt x="575" y="1138"/>
                    <a:pt x="875" y="538"/>
                    <a:pt x="638" y="51"/>
                  </a:cubicBezTo>
                  <a:cubicBezTo>
                    <a:pt x="613" y="1"/>
                    <a:pt x="525" y="51"/>
                    <a:pt x="550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9"/>
            <p:cNvSpPr/>
            <p:nvPr/>
          </p:nvSpPr>
          <p:spPr>
            <a:xfrm>
              <a:off x="669550" y="3338125"/>
              <a:ext cx="60025" cy="132175"/>
            </a:xfrm>
            <a:custGeom>
              <a:avLst/>
              <a:gdLst/>
              <a:ahLst/>
              <a:cxnLst/>
              <a:rect l="l" t="t" r="r" b="b"/>
              <a:pathLst>
                <a:path w="2401" h="5287" extrusionOk="0">
                  <a:moveTo>
                    <a:pt x="576" y="51"/>
                  </a:moveTo>
                  <a:cubicBezTo>
                    <a:pt x="263" y="1638"/>
                    <a:pt x="1" y="5074"/>
                    <a:pt x="2350" y="5287"/>
                  </a:cubicBezTo>
                  <a:cubicBezTo>
                    <a:pt x="2400" y="5287"/>
                    <a:pt x="2388" y="5224"/>
                    <a:pt x="2350" y="5212"/>
                  </a:cubicBezTo>
                  <a:cubicBezTo>
                    <a:pt x="63" y="4912"/>
                    <a:pt x="363" y="1600"/>
                    <a:pt x="651" y="63"/>
                  </a:cubicBezTo>
                  <a:cubicBezTo>
                    <a:pt x="663" y="13"/>
                    <a:pt x="588" y="1"/>
                    <a:pt x="576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9"/>
            <p:cNvSpPr/>
            <p:nvPr/>
          </p:nvSpPr>
          <p:spPr>
            <a:xfrm>
              <a:off x="701750" y="3402175"/>
              <a:ext cx="65000" cy="61575"/>
            </a:xfrm>
            <a:custGeom>
              <a:avLst/>
              <a:gdLst/>
              <a:ahLst/>
              <a:cxnLst/>
              <a:rect l="l" t="t" r="r" b="b"/>
              <a:pathLst>
                <a:path w="2600" h="2463" extrusionOk="0">
                  <a:moveTo>
                    <a:pt x="13" y="1500"/>
                  </a:moveTo>
                  <a:cubicBezTo>
                    <a:pt x="350" y="2175"/>
                    <a:pt x="1175" y="2462"/>
                    <a:pt x="1825" y="2012"/>
                  </a:cubicBezTo>
                  <a:cubicBezTo>
                    <a:pt x="2400" y="1600"/>
                    <a:pt x="2599" y="538"/>
                    <a:pt x="2025" y="38"/>
                  </a:cubicBezTo>
                  <a:cubicBezTo>
                    <a:pt x="1975" y="1"/>
                    <a:pt x="1900" y="76"/>
                    <a:pt x="1950" y="113"/>
                  </a:cubicBezTo>
                  <a:cubicBezTo>
                    <a:pt x="2462" y="588"/>
                    <a:pt x="2300" y="1563"/>
                    <a:pt x="1762" y="1938"/>
                  </a:cubicBezTo>
                  <a:cubicBezTo>
                    <a:pt x="1150" y="2350"/>
                    <a:pt x="400" y="2112"/>
                    <a:pt x="75" y="1463"/>
                  </a:cubicBezTo>
                  <a:cubicBezTo>
                    <a:pt x="50" y="1425"/>
                    <a:pt x="0" y="1463"/>
                    <a:pt x="13" y="15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9"/>
            <p:cNvSpPr/>
            <p:nvPr/>
          </p:nvSpPr>
          <p:spPr>
            <a:xfrm>
              <a:off x="709550" y="3392175"/>
              <a:ext cx="46575" cy="35950"/>
            </a:xfrm>
            <a:custGeom>
              <a:avLst/>
              <a:gdLst/>
              <a:ahLst/>
              <a:cxnLst/>
              <a:rect l="l" t="t" r="r" b="b"/>
              <a:pathLst>
                <a:path w="1863" h="1438" extrusionOk="0">
                  <a:moveTo>
                    <a:pt x="1850" y="700"/>
                  </a:moveTo>
                  <a:cubicBezTo>
                    <a:pt x="1663" y="226"/>
                    <a:pt x="1125" y="1"/>
                    <a:pt x="663" y="201"/>
                  </a:cubicBezTo>
                  <a:cubicBezTo>
                    <a:pt x="200" y="401"/>
                    <a:pt x="1" y="938"/>
                    <a:pt x="200" y="1400"/>
                  </a:cubicBezTo>
                  <a:cubicBezTo>
                    <a:pt x="225" y="1438"/>
                    <a:pt x="300" y="1413"/>
                    <a:pt x="288" y="1363"/>
                  </a:cubicBezTo>
                  <a:cubicBezTo>
                    <a:pt x="163" y="938"/>
                    <a:pt x="275" y="488"/>
                    <a:pt x="713" y="301"/>
                  </a:cubicBezTo>
                  <a:cubicBezTo>
                    <a:pt x="1125" y="138"/>
                    <a:pt x="1600" y="326"/>
                    <a:pt x="1788" y="738"/>
                  </a:cubicBezTo>
                  <a:cubicBezTo>
                    <a:pt x="1800" y="775"/>
                    <a:pt x="1863" y="738"/>
                    <a:pt x="1838" y="7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9"/>
            <p:cNvSpPr/>
            <p:nvPr/>
          </p:nvSpPr>
          <p:spPr>
            <a:xfrm>
              <a:off x="713300" y="3422475"/>
              <a:ext cx="30950" cy="17225"/>
            </a:xfrm>
            <a:custGeom>
              <a:avLst/>
              <a:gdLst/>
              <a:ahLst/>
              <a:cxnLst/>
              <a:rect l="l" t="t" r="r" b="b"/>
              <a:pathLst>
                <a:path w="1238" h="689" extrusionOk="0">
                  <a:moveTo>
                    <a:pt x="26" y="51"/>
                  </a:moveTo>
                  <a:cubicBezTo>
                    <a:pt x="1" y="388"/>
                    <a:pt x="375" y="638"/>
                    <a:pt x="688" y="626"/>
                  </a:cubicBezTo>
                  <a:cubicBezTo>
                    <a:pt x="1000" y="626"/>
                    <a:pt x="1238" y="351"/>
                    <a:pt x="1113" y="63"/>
                  </a:cubicBezTo>
                  <a:cubicBezTo>
                    <a:pt x="1100" y="13"/>
                    <a:pt x="1013" y="26"/>
                    <a:pt x="1025" y="88"/>
                  </a:cubicBezTo>
                  <a:cubicBezTo>
                    <a:pt x="1213" y="688"/>
                    <a:pt x="75" y="638"/>
                    <a:pt x="100" y="51"/>
                  </a:cubicBezTo>
                  <a:cubicBezTo>
                    <a:pt x="100" y="1"/>
                    <a:pt x="38" y="1"/>
                    <a:pt x="26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9"/>
            <p:cNvSpPr/>
            <p:nvPr/>
          </p:nvSpPr>
          <p:spPr>
            <a:xfrm>
              <a:off x="702675" y="3138500"/>
              <a:ext cx="71875" cy="55325"/>
            </a:xfrm>
            <a:custGeom>
              <a:avLst/>
              <a:gdLst/>
              <a:ahLst/>
              <a:cxnLst/>
              <a:rect l="l" t="t" r="r" b="b"/>
              <a:pathLst>
                <a:path w="2875" h="2213" extrusionOk="0">
                  <a:moveTo>
                    <a:pt x="88" y="463"/>
                  </a:moveTo>
                  <a:cubicBezTo>
                    <a:pt x="1400" y="113"/>
                    <a:pt x="2487" y="925"/>
                    <a:pt x="2812" y="2187"/>
                  </a:cubicBezTo>
                  <a:cubicBezTo>
                    <a:pt x="2812" y="2212"/>
                    <a:pt x="2875" y="2212"/>
                    <a:pt x="2862" y="2175"/>
                  </a:cubicBezTo>
                  <a:cubicBezTo>
                    <a:pt x="2762" y="788"/>
                    <a:pt x="1325" y="0"/>
                    <a:pt x="51" y="388"/>
                  </a:cubicBezTo>
                  <a:cubicBezTo>
                    <a:pt x="1" y="400"/>
                    <a:pt x="26" y="475"/>
                    <a:pt x="76" y="4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9"/>
            <p:cNvSpPr/>
            <p:nvPr/>
          </p:nvSpPr>
          <p:spPr>
            <a:xfrm>
              <a:off x="695500" y="2739850"/>
              <a:ext cx="104675" cy="111550"/>
            </a:xfrm>
            <a:custGeom>
              <a:avLst/>
              <a:gdLst/>
              <a:ahLst/>
              <a:cxnLst/>
              <a:rect l="l" t="t" r="r" b="b"/>
              <a:pathLst>
                <a:path w="4187" h="4462" extrusionOk="0">
                  <a:moveTo>
                    <a:pt x="188" y="1800"/>
                  </a:moveTo>
                  <a:cubicBezTo>
                    <a:pt x="0" y="3250"/>
                    <a:pt x="1450" y="4424"/>
                    <a:pt x="2799" y="3712"/>
                  </a:cubicBezTo>
                  <a:cubicBezTo>
                    <a:pt x="4187" y="2975"/>
                    <a:pt x="3962" y="1038"/>
                    <a:pt x="3024" y="25"/>
                  </a:cubicBezTo>
                  <a:cubicBezTo>
                    <a:pt x="2999" y="0"/>
                    <a:pt x="2949" y="38"/>
                    <a:pt x="2974" y="75"/>
                  </a:cubicBezTo>
                  <a:cubicBezTo>
                    <a:pt x="3624" y="975"/>
                    <a:pt x="4074" y="2450"/>
                    <a:pt x="3124" y="3325"/>
                  </a:cubicBezTo>
                  <a:cubicBezTo>
                    <a:pt x="1912" y="4462"/>
                    <a:pt x="100" y="3375"/>
                    <a:pt x="288" y="1800"/>
                  </a:cubicBezTo>
                  <a:cubicBezTo>
                    <a:pt x="300" y="1738"/>
                    <a:pt x="188" y="1738"/>
                    <a:pt x="175" y="18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9"/>
            <p:cNvSpPr/>
            <p:nvPr/>
          </p:nvSpPr>
          <p:spPr>
            <a:xfrm>
              <a:off x="628325" y="2481475"/>
              <a:ext cx="146850" cy="263400"/>
            </a:xfrm>
            <a:custGeom>
              <a:avLst/>
              <a:gdLst/>
              <a:ahLst/>
              <a:cxnLst/>
              <a:rect l="l" t="t" r="r" b="b"/>
              <a:pathLst>
                <a:path w="5874" h="10536" extrusionOk="0">
                  <a:moveTo>
                    <a:pt x="5836" y="10448"/>
                  </a:moveTo>
                  <a:cubicBezTo>
                    <a:pt x="4162" y="9236"/>
                    <a:pt x="2050" y="8124"/>
                    <a:pt x="1125" y="6224"/>
                  </a:cubicBezTo>
                  <a:cubicBezTo>
                    <a:pt x="275" y="4462"/>
                    <a:pt x="100" y="1688"/>
                    <a:pt x="1300" y="63"/>
                  </a:cubicBezTo>
                  <a:cubicBezTo>
                    <a:pt x="1325" y="38"/>
                    <a:pt x="1275" y="1"/>
                    <a:pt x="1250" y="26"/>
                  </a:cubicBezTo>
                  <a:cubicBezTo>
                    <a:pt x="0" y="1463"/>
                    <a:pt x="138" y="3950"/>
                    <a:pt x="725" y="5674"/>
                  </a:cubicBezTo>
                  <a:cubicBezTo>
                    <a:pt x="1513" y="7986"/>
                    <a:pt x="3912" y="9186"/>
                    <a:pt x="5799" y="10510"/>
                  </a:cubicBezTo>
                  <a:cubicBezTo>
                    <a:pt x="5836" y="10535"/>
                    <a:pt x="5874" y="10473"/>
                    <a:pt x="5836" y="104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9"/>
            <p:cNvSpPr/>
            <p:nvPr/>
          </p:nvSpPr>
          <p:spPr>
            <a:xfrm>
              <a:off x="667675" y="2448375"/>
              <a:ext cx="84700" cy="100925"/>
            </a:xfrm>
            <a:custGeom>
              <a:avLst/>
              <a:gdLst/>
              <a:ahLst/>
              <a:cxnLst/>
              <a:rect l="l" t="t" r="r" b="b"/>
              <a:pathLst>
                <a:path w="3388" h="4037" extrusionOk="0">
                  <a:moveTo>
                    <a:pt x="88" y="1150"/>
                  </a:moveTo>
                  <a:cubicBezTo>
                    <a:pt x="1026" y="625"/>
                    <a:pt x="2413" y="500"/>
                    <a:pt x="2950" y="1662"/>
                  </a:cubicBezTo>
                  <a:cubicBezTo>
                    <a:pt x="3075" y="1937"/>
                    <a:pt x="3113" y="2249"/>
                    <a:pt x="3075" y="2549"/>
                  </a:cubicBezTo>
                  <a:cubicBezTo>
                    <a:pt x="3063" y="2624"/>
                    <a:pt x="3075" y="2712"/>
                    <a:pt x="3075" y="2774"/>
                  </a:cubicBezTo>
                  <a:cubicBezTo>
                    <a:pt x="2938" y="3549"/>
                    <a:pt x="2738" y="3524"/>
                    <a:pt x="2213" y="3587"/>
                  </a:cubicBezTo>
                  <a:cubicBezTo>
                    <a:pt x="1313" y="3699"/>
                    <a:pt x="976" y="3087"/>
                    <a:pt x="1113" y="2312"/>
                  </a:cubicBezTo>
                  <a:cubicBezTo>
                    <a:pt x="1226" y="1737"/>
                    <a:pt x="1526" y="1425"/>
                    <a:pt x="1938" y="1037"/>
                  </a:cubicBezTo>
                  <a:cubicBezTo>
                    <a:pt x="2250" y="737"/>
                    <a:pt x="2575" y="487"/>
                    <a:pt x="2588" y="25"/>
                  </a:cubicBezTo>
                  <a:cubicBezTo>
                    <a:pt x="2588" y="0"/>
                    <a:pt x="2550" y="0"/>
                    <a:pt x="2538" y="25"/>
                  </a:cubicBezTo>
                  <a:cubicBezTo>
                    <a:pt x="2438" y="750"/>
                    <a:pt x="1538" y="1137"/>
                    <a:pt x="1163" y="1725"/>
                  </a:cubicBezTo>
                  <a:cubicBezTo>
                    <a:pt x="863" y="2149"/>
                    <a:pt x="813" y="2712"/>
                    <a:pt x="1026" y="3187"/>
                  </a:cubicBezTo>
                  <a:cubicBezTo>
                    <a:pt x="1363" y="3912"/>
                    <a:pt x="2500" y="4036"/>
                    <a:pt x="2988" y="3387"/>
                  </a:cubicBezTo>
                  <a:cubicBezTo>
                    <a:pt x="3388" y="2874"/>
                    <a:pt x="3263" y="1800"/>
                    <a:pt x="2900" y="1312"/>
                  </a:cubicBezTo>
                  <a:cubicBezTo>
                    <a:pt x="2200" y="387"/>
                    <a:pt x="938" y="575"/>
                    <a:pt x="51" y="1087"/>
                  </a:cubicBezTo>
                  <a:cubicBezTo>
                    <a:pt x="1" y="1112"/>
                    <a:pt x="51" y="1187"/>
                    <a:pt x="88" y="11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9"/>
            <p:cNvSpPr/>
            <p:nvPr/>
          </p:nvSpPr>
          <p:spPr>
            <a:xfrm>
              <a:off x="722350" y="2386200"/>
              <a:ext cx="13775" cy="55325"/>
            </a:xfrm>
            <a:custGeom>
              <a:avLst/>
              <a:gdLst/>
              <a:ahLst/>
              <a:cxnLst/>
              <a:rect l="l" t="t" r="r" b="b"/>
              <a:pathLst>
                <a:path w="551" h="2213" extrusionOk="0">
                  <a:moveTo>
                    <a:pt x="476" y="2162"/>
                  </a:moveTo>
                  <a:cubicBezTo>
                    <a:pt x="551" y="1475"/>
                    <a:pt x="488" y="625"/>
                    <a:pt x="76" y="25"/>
                  </a:cubicBezTo>
                  <a:cubicBezTo>
                    <a:pt x="51" y="0"/>
                    <a:pt x="1" y="13"/>
                    <a:pt x="13" y="50"/>
                  </a:cubicBezTo>
                  <a:cubicBezTo>
                    <a:pt x="251" y="775"/>
                    <a:pt x="476" y="1387"/>
                    <a:pt x="401" y="2162"/>
                  </a:cubicBezTo>
                  <a:cubicBezTo>
                    <a:pt x="401" y="2212"/>
                    <a:pt x="476" y="2212"/>
                    <a:pt x="476" y="21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9"/>
            <p:cNvSpPr/>
            <p:nvPr/>
          </p:nvSpPr>
          <p:spPr>
            <a:xfrm>
              <a:off x="691750" y="2632075"/>
              <a:ext cx="96875" cy="81550"/>
            </a:xfrm>
            <a:custGeom>
              <a:avLst/>
              <a:gdLst/>
              <a:ahLst/>
              <a:cxnLst/>
              <a:rect l="l" t="t" r="r" b="b"/>
              <a:pathLst>
                <a:path w="3875" h="3262" extrusionOk="0">
                  <a:moveTo>
                    <a:pt x="38" y="2237"/>
                  </a:moveTo>
                  <a:cubicBezTo>
                    <a:pt x="688" y="2787"/>
                    <a:pt x="1500" y="3262"/>
                    <a:pt x="2375" y="3074"/>
                  </a:cubicBezTo>
                  <a:cubicBezTo>
                    <a:pt x="3212" y="2887"/>
                    <a:pt x="3812" y="2087"/>
                    <a:pt x="3849" y="1250"/>
                  </a:cubicBezTo>
                  <a:cubicBezTo>
                    <a:pt x="3874" y="675"/>
                    <a:pt x="3487" y="0"/>
                    <a:pt x="2824" y="75"/>
                  </a:cubicBezTo>
                  <a:cubicBezTo>
                    <a:pt x="2475" y="113"/>
                    <a:pt x="2062" y="463"/>
                    <a:pt x="2437" y="750"/>
                  </a:cubicBezTo>
                  <a:cubicBezTo>
                    <a:pt x="2475" y="775"/>
                    <a:pt x="2512" y="712"/>
                    <a:pt x="2475" y="675"/>
                  </a:cubicBezTo>
                  <a:cubicBezTo>
                    <a:pt x="3299" y="250"/>
                    <a:pt x="3724" y="400"/>
                    <a:pt x="3749" y="1137"/>
                  </a:cubicBezTo>
                  <a:cubicBezTo>
                    <a:pt x="3737" y="1450"/>
                    <a:pt x="3662" y="1762"/>
                    <a:pt x="3499" y="2037"/>
                  </a:cubicBezTo>
                  <a:cubicBezTo>
                    <a:pt x="3299" y="2474"/>
                    <a:pt x="2912" y="2799"/>
                    <a:pt x="2450" y="2937"/>
                  </a:cubicBezTo>
                  <a:cubicBezTo>
                    <a:pt x="1562" y="3174"/>
                    <a:pt x="750" y="2712"/>
                    <a:pt x="75" y="2187"/>
                  </a:cubicBezTo>
                  <a:cubicBezTo>
                    <a:pt x="50" y="2162"/>
                    <a:pt x="0" y="2212"/>
                    <a:pt x="38" y="22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9"/>
            <p:cNvSpPr/>
            <p:nvPr/>
          </p:nvSpPr>
          <p:spPr>
            <a:xfrm>
              <a:off x="720475" y="2704850"/>
              <a:ext cx="110625" cy="22850"/>
            </a:xfrm>
            <a:custGeom>
              <a:avLst/>
              <a:gdLst/>
              <a:ahLst/>
              <a:cxnLst/>
              <a:rect l="l" t="t" r="r" b="b"/>
              <a:pathLst>
                <a:path w="4425" h="914" extrusionOk="0">
                  <a:moveTo>
                    <a:pt x="38" y="88"/>
                  </a:moveTo>
                  <a:cubicBezTo>
                    <a:pt x="551" y="538"/>
                    <a:pt x="1238" y="663"/>
                    <a:pt x="1913" y="738"/>
                  </a:cubicBezTo>
                  <a:cubicBezTo>
                    <a:pt x="2725" y="826"/>
                    <a:pt x="3712" y="913"/>
                    <a:pt x="4400" y="388"/>
                  </a:cubicBezTo>
                  <a:cubicBezTo>
                    <a:pt x="4425" y="363"/>
                    <a:pt x="4400" y="313"/>
                    <a:pt x="4362" y="326"/>
                  </a:cubicBezTo>
                  <a:cubicBezTo>
                    <a:pt x="3238" y="913"/>
                    <a:pt x="1101" y="876"/>
                    <a:pt x="101" y="26"/>
                  </a:cubicBezTo>
                  <a:cubicBezTo>
                    <a:pt x="63" y="1"/>
                    <a:pt x="1" y="51"/>
                    <a:pt x="38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9"/>
            <p:cNvSpPr/>
            <p:nvPr/>
          </p:nvSpPr>
          <p:spPr>
            <a:xfrm>
              <a:off x="830150" y="2705175"/>
              <a:ext cx="12200" cy="11900"/>
            </a:xfrm>
            <a:custGeom>
              <a:avLst/>
              <a:gdLst/>
              <a:ahLst/>
              <a:cxnLst/>
              <a:rect l="l" t="t" r="r" b="b"/>
              <a:pathLst>
                <a:path w="488" h="476" extrusionOk="0">
                  <a:moveTo>
                    <a:pt x="50" y="350"/>
                  </a:moveTo>
                  <a:cubicBezTo>
                    <a:pt x="0" y="263"/>
                    <a:pt x="25" y="150"/>
                    <a:pt x="88" y="88"/>
                  </a:cubicBezTo>
                  <a:cubicBezTo>
                    <a:pt x="163" y="25"/>
                    <a:pt x="250" y="0"/>
                    <a:pt x="338" y="13"/>
                  </a:cubicBezTo>
                  <a:cubicBezTo>
                    <a:pt x="375" y="13"/>
                    <a:pt x="400" y="25"/>
                    <a:pt x="425" y="50"/>
                  </a:cubicBezTo>
                  <a:cubicBezTo>
                    <a:pt x="450" y="88"/>
                    <a:pt x="463" y="125"/>
                    <a:pt x="463" y="163"/>
                  </a:cubicBezTo>
                  <a:cubicBezTo>
                    <a:pt x="488" y="288"/>
                    <a:pt x="425" y="413"/>
                    <a:pt x="300" y="463"/>
                  </a:cubicBezTo>
                  <a:cubicBezTo>
                    <a:pt x="175" y="475"/>
                    <a:pt x="50" y="375"/>
                    <a:pt x="50" y="23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9"/>
            <p:cNvSpPr/>
            <p:nvPr/>
          </p:nvSpPr>
          <p:spPr>
            <a:xfrm>
              <a:off x="827325" y="2698925"/>
              <a:ext cx="17225" cy="22200"/>
            </a:xfrm>
            <a:custGeom>
              <a:avLst/>
              <a:gdLst/>
              <a:ahLst/>
              <a:cxnLst/>
              <a:rect l="l" t="t" r="r" b="b"/>
              <a:pathLst>
                <a:path w="689" h="888" extrusionOk="0">
                  <a:moveTo>
                    <a:pt x="213" y="588"/>
                  </a:moveTo>
                  <a:cubicBezTo>
                    <a:pt x="251" y="300"/>
                    <a:pt x="313" y="250"/>
                    <a:pt x="426" y="425"/>
                  </a:cubicBezTo>
                  <a:cubicBezTo>
                    <a:pt x="601" y="575"/>
                    <a:pt x="526" y="588"/>
                    <a:pt x="201" y="475"/>
                  </a:cubicBezTo>
                  <a:cubicBezTo>
                    <a:pt x="201" y="438"/>
                    <a:pt x="126" y="450"/>
                    <a:pt x="126" y="488"/>
                  </a:cubicBezTo>
                  <a:cubicBezTo>
                    <a:pt x="126" y="888"/>
                    <a:pt x="688" y="800"/>
                    <a:pt x="626" y="400"/>
                  </a:cubicBezTo>
                  <a:cubicBezTo>
                    <a:pt x="576" y="0"/>
                    <a:pt x="1" y="238"/>
                    <a:pt x="101" y="613"/>
                  </a:cubicBezTo>
                  <a:cubicBezTo>
                    <a:pt x="113" y="700"/>
                    <a:pt x="238" y="663"/>
                    <a:pt x="213" y="5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9"/>
            <p:cNvSpPr/>
            <p:nvPr/>
          </p:nvSpPr>
          <p:spPr>
            <a:xfrm>
              <a:off x="662375" y="2476475"/>
              <a:ext cx="3150" cy="3150"/>
            </a:xfrm>
            <a:custGeom>
              <a:avLst/>
              <a:gdLst/>
              <a:ahLst/>
              <a:cxnLst/>
              <a:rect l="l" t="t" r="r" b="b"/>
              <a:pathLst>
                <a:path w="126" h="126" extrusionOk="0">
                  <a:moveTo>
                    <a:pt x="63" y="88"/>
                  </a:moveTo>
                  <a:lnTo>
                    <a:pt x="88" y="88"/>
                  </a:lnTo>
                  <a:cubicBezTo>
                    <a:pt x="126" y="88"/>
                    <a:pt x="126" y="38"/>
                    <a:pt x="88" y="26"/>
                  </a:cubicBezTo>
                  <a:lnTo>
                    <a:pt x="63" y="26"/>
                  </a:lnTo>
                  <a:cubicBezTo>
                    <a:pt x="1" y="1"/>
                    <a:pt x="1" y="126"/>
                    <a:pt x="63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9"/>
            <p:cNvSpPr/>
            <p:nvPr/>
          </p:nvSpPr>
          <p:spPr>
            <a:xfrm>
              <a:off x="705800" y="2346825"/>
              <a:ext cx="17525" cy="42200"/>
            </a:xfrm>
            <a:custGeom>
              <a:avLst/>
              <a:gdLst/>
              <a:ahLst/>
              <a:cxnLst/>
              <a:rect l="l" t="t" r="r" b="b"/>
              <a:pathLst>
                <a:path w="701" h="1688" extrusionOk="0">
                  <a:moveTo>
                    <a:pt x="638" y="1550"/>
                  </a:moveTo>
                  <a:cubicBezTo>
                    <a:pt x="388" y="1463"/>
                    <a:pt x="276" y="1025"/>
                    <a:pt x="226" y="800"/>
                  </a:cubicBezTo>
                  <a:cubicBezTo>
                    <a:pt x="188" y="563"/>
                    <a:pt x="201" y="313"/>
                    <a:pt x="238" y="63"/>
                  </a:cubicBezTo>
                  <a:cubicBezTo>
                    <a:pt x="238" y="13"/>
                    <a:pt x="163" y="1"/>
                    <a:pt x="138" y="51"/>
                  </a:cubicBezTo>
                  <a:cubicBezTo>
                    <a:pt x="1" y="513"/>
                    <a:pt x="76" y="1463"/>
                    <a:pt x="613" y="1663"/>
                  </a:cubicBezTo>
                  <a:cubicBezTo>
                    <a:pt x="675" y="1688"/>
                    <a:pt x="700" y="1575"/>
                    <a:pt x="638" y="15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9"/>
            <p:cNvSpPr/>
            <p:nvPr/>
          </p:nvSpPr>
          <p:spPr>
            <a:xfrm>
              <a:off x="708300" y="2346525"/>
              <a:ext cx="19700" cy="42200"/>
            </a:xfrm>
            <a:custGeom>
              <a:avLst/>
              <a:gdLst/>
              <a:ahLst/>
              <a:cxnLst/>
              <a:rect l="l" t="t" r="r" b="b"/>
              <a:pathLst>
                <a:path w="788" h="1688" extrusionOk="0">
                  <a:moveTo>
                    <a:pt x="38" y="113"/>
                  </a:moveTo>
                  <a:cubicBezTo>
                    <a:pt x="413" y="513"/>
                    <a:pt x="600" y="1062"/>
                    <a:pt x="550" y="1600"/>
                  </a:cubicBezTo>
                  <a:cubicBezTo>
                    <a:pt x="550" y="1662"/>
                    <a:pt x="625" y="1687"/>
                    <a:pt x="638" y="1625"/>
                  </a:cubicBezTo>
                  <a:cubicBezTo>
                    <a:pt x="788" y="1125"/>
                    <a:pt x="475" y="400"/>
                    <a:pt x="113" y="50"/>
                  </a:cubicBezTo>
                  <a:cubicBezTo>
                    <a:pt x="63" y="0"/>
                    <a:pt x="1" y="63"/>
                    <a:pt x="38" y="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9"/>
            <p:cNvSpPr/>
            <p:nvPr/>
          </p:nvSpPr>
          <p:spPr>
            <a:xfrm>
              <a:off x="732050" y="2415875"/>
              <a:ext cx="30000" cy="33150"/>
            </a:xfrm>
            <a:custGeom>
              <a:avLst/>
              <a:gdLst/>
              <a:ahLst/>
              <a:cxnLst/>
              <a:rect l="l" t="t" r="r" b="b"/>
              <a:pathLst>
                <a:path w="1200" h="1326" extrusionOk="0">
                  <a:moveTo>
                    <a:pt x="100" y="1275"/>
                  </a:moveTo>
                  <a:cubicBezTo>
                    <a:pt x="88" y="963"/>
                    <a:pt x="250" y="713"/>
                    <a:pt x="450" y="463"/>
                  </a:cubicBezTo>
                  <a:cubicBezTo>
                    <a:pt x="613" y="238"/>
                    <a:pt x="875" y="100"/>
                    <a:pt x="1163" y="75"/>
                  </a:cubicBezTo>
                  <a:cubicBezTo>
                    <a:pt x="1200" y="75"/>
                    <a:pt x="1200" y="0"/>
                    <a:pt x="1150" y="0"/>
                  </a:cubicBezTo>
                  <a:cubicBezTo>
                    <a:pt x="850" y="13"/>
                    <a:pt x="563" y="163"/>
                    <a:pt x="388" y="413"/>
                  </a:cubicBezTo>
                  <a:cubicBezTo>
                    <a:pt x="188" y="663"/>
                    <a:pt x="0" y="938"/>
                    <a:pt x="25" y="1275"/>
                  </a:cubicBezTo>
                  <a:cubicBezTo>
                    <a:pt x="25" y="1325"/>
                    <a:pt x="100" y="1325"/>
                    <a:pt x="100" y="12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9"/>
            <p:cNvSpPr/>
            <p:nvPr/>
          </p:nvSpPr>
          <p:spPr>
            <a:xfrm>
              <a:off x="732675" y="2415550"/>
              <a:ext cx="29075" cy="33475"/>
            </a:xfrm>
            <a:custGeom>
              <a:avLst/>
              <a:gdLst/>
              <a:ahLst/>
              <a:cxnLst/>
              <a:rect l="l" t="t" r="r" b="b"/>
              <a:pathLst>
                <a:path w="1163" h="1339" extrusionOk="0">
                  <a:moveTo>
                    <a:pt x="1100" y="51"/>
                  </a:moveTo>
                  <a:cubicBezTo>
                    <a:pt x="1013" y="313"/>
                    <a:pt x="875" y="563"/>
                    <a:pt x="700" y="788"/>
                  </a:cubicBezTo>
                  <a:cubicBezTo>
                    <a:pt x="525" y="1013"/>
                    <a:pt x="288" y="1076"/>
                    <a:pt x="50" y="1213"/>
                  </a:cubicBezTo>
                  <a:cubicBezTo>
                    <a:pt x="0" y="1251"/>
                    <a:pt x="38" y="1338"/>
                    <a:pt x="100" y="1313"/>
                  </a:cubicBezTo>
                  <a:cubicBezTo>
                    <a:pt x="675" y="1201"/>
                    <a:pt x="1088" y="626"/>
                    <a:pt x="1163" y="63"/>
                  </a:cubicBezTo>
                  <a:cubicBezTo>
                    <a:pt x="1163" y="26"/>
                    <a:pt x="1113" y="1"/>
                    <a:pt x="1100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9"/>
            <p:cNvSpPr/>
            <p:nvPr/>
          </p:nvSpPr>
          <p:spPr>
            <a:xfrm>
              <a:off x="739850" y="2718600"/>
              <a:ext cx="86875" cy="38450"/>
            </a:xfrm>
            <a:custGeom>
              <a:avLst/>
              <a:gdLst/>
              <a:ahLst/>
              <a:cxnLst/>
              <a:rect l="l" t="t" r="r" b="b"/>
              <a:pathLst>
                <a:path w="3475" h="1538" extrusionOk="0">
                  <a:moveTo>
                    <a:pt x="38" y="88"/>
                  </a:moveTo>
                  <a:cubicBezTo>
                    <a:pt x="1025" y="813"/>
                    <a:pt x="2175" y="1313"/>
                    <a:pt x="3387" y="1525"/>
                  </a:cubicBezTo>
                  <a:cubicBezTo>
                    <a:pt x="3450" y="1538"/>
                    <a:pt x="3475" y="1450"/>
                    <a:pt x="3412" y="1438"/>
                  </a:cubicBezTo>
                  <a:cubicBezTo>
                    <a:pt x="2213" y="1213"/>
                    <a:pt x="1075" y="738"/>
                    <a:pt x="76" y="26"/>
                  </a:cubicBezTo>
                  <a:cubicBezTo>
                    <a:pt x="38" y="1"/>
                    <a:pt x="1" y="63"/>
                    <a:pt x="38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9"/>
            <p:cNvSpPr/>
            <p:nvPr/>
          </p:nvSpPr>
          <p:spPr>
            <a:xfrm>
              <a:off x="824200" y="2749525"/>
              <a:ext cx="16600" cy="17850"/>
            </a:xfrm>
            <a:custGeom>
              <a:avLst/>
              <a:gdLst/>
              <a:ahLst/>
              <a:cxnLst/>
              <a:rect l="l" t="t" r="r" b="b"/>
              <a:pathLst>
                <a:path w="664" h="714" extrusionOk="0">
                  <a:moveTo>
                    <a:pt x="151" y="251"/>
                  </a:moveTo>
                  <a:cubicBezTo>
                    <a:pt x="176" y="351"/>
                    <a:pt x="188" y="363"/>
                    <a:pt x="176" y="288"/>
                  </a:cubicBezTo>
                  <a:cubicBezTo>
                    <a:pt x="163" y="251"/>
                    <a:pt x="163" y="213"/>
                    <a:pt x="176" y="176"/>
                  </a:cubicBezTo>
                  <a:cubicBezTo>
                    <a:pt x="176" y="138"/>
                    <a:pt x="113" y="113"/>
                    <a:pt x="101" y="151"/>
                  </a:cubicBezTo>
                  <a:cubicBezTo>
                    <a:pt x="1" y="376"/>
                    <a:pt x="238" y="713"/>
                    <a:pt x="451" y="463"/>
                  </a:cubicBezTo>
                  <a:cubicBezTo>
                    <a:pt x="663" y="213"/>
                    <a:pt x="288" y="1"/>
                    <a:pt x="88" y="176"/>
                  </a:cubicBezTo>
                  <a:cubicBezTo>
                    <a:pt x="38" y="213"/>
                    <a:pt x="101" y="276"/>
                    <a:pt x="151" y="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9"/>
            <p:cNvSpPr/>
            <p:nvPr/>
          </p:nvSpPr>
          <p:spPr>
            <a:xfrm>
              <a:off x="728300" y="2681125"/>
              <a:ext cx="82175" cy="30625"/>
            </a:xfrm>
            <a:custGeom>
              <a:avLst/>
              <a:gdLst/>
              <a:ahLst/>
              <a:cxnLst/>
              <a:rect l="l" t="t" r="r" b="b"/>
              <a:pathLst>
                <a:path w="3287" h="1225" extrusionOk="0">
                  <a:moveTo>
                    <a:pt x="63" y="1087"/>
                  </a:moveTo>
                  <a:cubicBezTo>
                    <a:pt x="1163" y="1225"/>
                    <a:pt x="2537" y="1000"/>
                    <a:pt x="3262" y="75"/>
                  </a:cubicBezTo>
                  <a:cubicBezTo>
                    <a:pt x="3287" y="38"/>
                    <a:pt x="3250" y="0"/>
                    <a:pt x="3225" y="25"/>
                  </a:cubicBezTo>
                  <a:cubicBezTo>
                    <a:pt x="2287" y="812"/>
                    <a:pt x="1288" y="1137"/>
                    <a:pt x="63" y="1000"/>
                  </a:cubicBezTo>
                  <a:cubicBezTo>
                    <a:pt x="0" y="987"/>
                    <a:pt x="0" y="1087"/>
                    <a:pt x="63" y="10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9"/>
            <p:cNvSpPr/>
            <p:nvPr/>
          </p:nvSpPr>
          <p:spPr>
            <a:xfrm>
              <a:off x="805150" y="2671750"/>
              <a:ext cx="15025" cy="12825"/>
            </a:xfrm>
            <a:custGeom>
              <a:avLst/>
              <a:gdLst/>
              <a:ahLst/>
              <a:cxnLst/>
              <a:rect l="l" t="t" r="r" b="b"/>
              <a:pathLst>
                <a:path w="601" h="513" extrusionOk="0">
                  <a:moveTo>
                    <a:pt x="250" y="100"/>
                  </a:moveTo>
                  <a:cubicBezTo>
                    <a:pt x="250" y="188"/>
                    <a:pt x="275" y="213"/>
                    <a:pt x="325" y="150"/>
                  </a:cubicBezTo>
                  <a:cubicBezTo>
                    <a:pt x="363" y="138"/>
                    <a:pt x="350" y="88"/>
                    <a:pt x="313" y="88"/>
                  </a:cubicBezTo>
                  <a:cubicBezTo>
                    <a:pt x="26" y="88"/>
                    <a:pt x="1" y="513"/>
                    <a:pt x="288" y="488"/>
                  </a:cubicBezTo>
                  <a:cubicBezTo>
                    <a:pt x="600" y="450"/>
                    <a:pt x="550" y="0"/>
                    <a:pt x="250" y="25"/>
                  </a:cubicBezTo>
                  <a:cubicBezTo>
                    <a:pt x="213" y="25"/>
                    <a:pt x="213" y="100"/>
                    <a:pt x="250" y="1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9"/>
            <p:cNvSpPr/>
            <p:nvPr/>
          </p:nvSpPr>
          <p:spPr>
            <a:xfrm>
              <a:off x="644875" y="2270600"/>
              <a:ext cx="60325" cy="237450"/>
            </a:xfrm>
            <a:custGeom>
              <a:avLst/>
              <a:gdLst/>
              <a:ahLst/>
              <a:cxnLst/>
              <a:rect l="l" t="t" r="r" b="b"/>
              <a:pathLst>
                <a:path w="2413" h="9498" extrusionOk="0">
                  <a:moveTo>
                    <a:pt x="76" y="9473"/>
                  </a:moveTo>
                  <a:cubicBezTo>
                    <a:pt x="776" y="7698"/>
                    <a:pt x="1488" y="6374"/>
                    <a:pt x="1675" y="4462"/>
                  </a:cubicBezTo>
                  <a:cubicBezTo>
                    <a:pt x="1838" y="2737"/>
                    <a:pt x="1438" y="1488"/>
                    <a:pt x="488" y="63"/>
                  </a:cubicBezTo>
                  <a:cubicBezTo>
                    <a:pt x="451" y="0"/>
                    <a:pt x="338" y="63"/>
                    <a:pt x="388" y="125"/>
                  </a:cubicBezTo>
                  <a:cubicBezTo>
                    <a:pt x="2413" y="3450"/>
                    <a:pt x="1275" y="6124"/>
                    <a:pt x="26" y="9448"/>
                  </a:cubicBezTo>
                  <a:cubicBezTo>
                    <a:pt x="1" y="9485"/>
                    <a:pt x="63" y="9498"/>
                    <a:pt x="76" y="9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9"/>
            <p:cNvSpPr/>
            <p:nvPr/>
          </p:nvSpPr>
          <p:spPr>
            <a:xfrm>
              <a:off x="699875" y="2755475"/>
              <a:ext cx="49375" cy="31875"/>
            </a:xfrm>
            <a:custGeom>
              <a:avLst/>
              <a:gdLst/>
              <a:ahLst/>
              <a:cxnLst/>
              <a:rect l="l" t="t" r="r" b="b"/>
              <a:pathLst>
                <a:path w="1975" h="1275" extrusionOk="0">
                  <a:moveTo>
                    <a:pt x="75" y="1238"/>
                  </a:moveTo>
                  <a:cubicBezTo>
                    <a:pt x="163" y="813"/>
                    <a:pt x="363" y="425"/>
                    <a:pt x="775" y="238"/>
                  </a:cubicBezTo>
                  <a:cubicBezTo>
                    <a:pt x="1262" y="25"/>
                    <a:pt x="1850" y="288"/>
                    <a:pt x="1862" y="863"/>
                  </a:cubicBezTo>
                  <a:cubicBezTo>
                    <a:pt x="1862" y="938"/>
                    <a:pt x="1975" y="938"/>
                    <a:pt x="1975" y="863"/>
                  </a:cubicBezTo>
                  <a:cubicBezTo>
                    <a:pt x="1975" y="375"/>
                    <a:pt x="1550" y="0"/>
                    <a:pt x="1062" y="50"/>
                  </a:cubicBezTo>
                  <a:cubicBezTo>
                    <a:pt x="450" y="113"/>
                    <a:pt x="100" y="663"/>
                    <a:pt x="13" y="1213"/>
                  </a:cubicBezTo>
                  <a:cubicBezTo>
                    <a:pt x="0" y="1250"/>
                    <a:pt x="63" y="1275"/>
                    <a:pt x="75" y="12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9"/>
            <p:cNvSpPr/>
            <p:nvPr/>
          </p:nvSpPr>
          <p:spPr>
            <a:xfrm>
              <a:off x="674550" y="2510225"/>
              <a:ext cx="31600" cy="62500"/>
            </a:xfrm>
            <a:custGeom>
              <a:avLst/>
              <a:gdLst/>
              <a:ahLst/>
              <a:cxnLst/>
              <a:rect l="l" t="t" r="r" b="b"/>
              <a:pathLst>
                <a:path w="1264" h="2500" extrusionOk="0">
                  <a:moveTo>
                    <a:pt x="651" y="50"/>
                  </a:moveTo>
                  <a:cubicBezTo>
                    <a:pt x="638" y="350"/>
                    <a:pt x="701" y="650"/>
                    <a:pt x="838" y="925"/>
                  </a:cubicBezTo>
                  <a:cubicBezTo>
                    <a:pt x="1138" y="1625"/>
                    <a:pt x="838" y="2312"/>
                    <a:pt x="38" y="2412"/>
                  </a:cubicBezTo>
                  <a:cubicBezTo>
                    <a:pt x="1" y="2412"/>
                    <a:pt x="13" y="2487"/>
                    <a:pt x="51" y="2487"/>
                  </a:cubicBezTo>
                  <a:cubicBezTo>
                    <a:pt x="488" y="2500"/>
                    <a:pt x="888" y="2225"/>
                    <a:pt x="1038" y="1812"/>
                  </a:cubicBezTo>
                  <a:cubicBezTo>
                    <a:pt x="1263" y="1175"/>
                    <a:pt x="713" y="675"/>
                    <a:pt x="726" y="50"/>
                  </a:cubicBezTo>
                  <a:cubicBezTo>
                    <a:pt x="726" y="0"/>
                    <a:pt x="651" y="0"/>
                    <a:pt x="651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9"/>
            <p:cNvSpPr/>
            <p:nvPr/>
          </p:nvSpPr>
          <p:spPr>
            <a:xfrm>
              <a:off x="658950" y="2543350"/>
              <a:ext cx="21575" cy="30625"/>
            </a:xfrm>
            <a:custGeom>
              <a:avLst/>
              <a:gdLst/>
              <a:ahLst/>
              <a:cxnLst/>
              <a:rect l="l" t="t" r="r" b="b"/>
              <a:pathLst>
                <a:path w="863" h="1225" extrusionOk="0">
                  <a:moveTo>
                    <a:pt x="800" y="1050"/>
                  </a:moveTo>
                  <a:cubicBezTo>
                    <a:pt x="288" y="1225"/>
                    <a:pt x="38" y="387"/>
                    <a:pt x="300" y="63"/>
                  </a:cubicBezTo>
                  <a:cubicBezTo>
                    <a:pt x="313" y="25"/>
                    <a:pt x="275" y="0"/>
                    <a:pt x="250" y="13"/>
                  </a:cubicBezTo>
                  <a:cubicBezTo>
                    <a:pt x="0" y="163"/>
                    <a:pt x="75" y="550"/>
                    <a:pt x="163" y="775"/>
                  </a:cubicBezTo>
                  <a:cubicBezTo>
                    <a:pt x="275" y="1062"/>
                    <a:pt x="525" y="1225"/>
                    <a:pt x="825" y="1112"/>
                  </a:cubicBezTo>
                  <a:cubicBezTo>
                    <a:pt x="862" y="1100"/>
                    <a:pt x="850" y="1025"/>
                    <a:pt x="800" y="10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9"/>
            <p:cNvSpPr/>
            <p:nvPr/>
          </p:nvSpPr>
          <p:spPr>
            <a:xfrm>
              <a:off x="761725" y="2732675"/>
              <a:ext cx="56575" cy="81250"/>
            </a:xfrm>
            <a:custGeom>
              <a:avLst/>
              <a:gdLst/>
              <a:ahLst/>
              <a:cxnLst/>
              <a:rect l="l" t="t" r="r" b="b"/>
              <a:pathLst>
                <a:path w="2263" h="3250" extrusionOk="0">
                  <a:moveTo>
                    <a:pt x="50" y="88"/>
                  </a:moveTo>
                  <a:cubicBezTo>
                    <a:pt x="988" y="900"/>
                    <a:pt x="2062" y="1787"/>
                    <a:pt x="1875" y="3174"/>
                  </a:cubicBezTo>
                  <a:cubicBezTo>
                    <a:pt x="1875" y="3224"/>
                    <a:pt x="1950" y="3249"/>
                    <a:pt x="1962" y="3199"/>
                  </a:cubicBezTo>
                  <a:cubicBezTo>
                    <a:pt x="2262" y="1800"/>
                    <a:pt x="1050" y="825"/>
                    <a:pt x="88" y="38"/>
                  </a:cubicBezTo>
                  <a:cubicBezTo>
                    <a:pt x="50" y="0"/>
                    <a:pt x="1" y="63"/>
                    <a:pt x="38" y="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9"/>
            <p:cNvSpPr/>
            <p:nvPr/>
          </p:nvSpPr>
          <p:spPr>
            <a:xfrm>
              <a:off x="710500" y="2553650"/>
              <a:ext cx="15325" cy="30950"/>
            </a:xfrm>
            <a:custGeom>
              <a:avLst/>
              <a:gdLst/>
              <a:ahLst/>
              <a:cxnLst/>
              <a:rect l="l" t="t" r="r" b="b"/>
              <a:pathLst>
                <a:path w="613" h="1238" extrusionOk="0">
                  <a:moveTo>
                    <a:pt x="25" y="63"/>
                  </a:moveTo>
                  <a:cubicBezTo>
                    <a:pt x="0" y="288"/>
                    <a:pt x="50" y="513"/>
                    <a:pt x="162" y="713"/>
                  </a:cubicBezTo>
                  <a:cubicBezTo>
                    <a:pt x="237" y="900"/>
                    <a:pt x="362" y="1075"/>
                    <a:pt x="525" y="1213"/>
                  </a:cubicBezTo>
                  <a:cubicBezTo>
                    <a:pt x="575" y="1238"/>
                    <a:pt x="612" y="1175"/>
                    <a:pt x="587" y="1138"/>
                  </a:cubicBezTo>
                  <a:cubicBezTo>
                    <a:pt x="300" y="850"/>
                    <a:pt x="125" y="463"/>
                    <a:pt x="113" y="63"/>
                  </a:cubicBezTo>
                  <a:cubicBezTo>
                    <a:pt x="113" y="0"/>
                    <a:pt x="25" y="0"/>
                    <a:pt x="25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9"/>
            <p:cNvSpPr/>
            <p:nvPr/>
          </p:nvSpPr>
          <p:spPr>
            <a:xfrm>
              <a:off x="710175" y="2550525"/>
              <a:ext cx="21900" cy="34400"/>
            </a:xfrm>
            <a:custGeom>
              <a:avLst/>
              <a:gdLst/>
              <a:ahLst/>
              <a:cxnLst/>
              <a:rect l="l" t="t" r="r" b="b"/>
              <a:pathLst>
                <a:path w="876" h="1376" extrusionOk="0">
                  <a:moveTo>
                    <a:pt x="638" y="1325"/>
                  </a:moveTo>
                  <a:cubicBezTo>
                    <a:pt x="875" y="838"/>
                    <a:pt x="575" y="225"/>
                    <a:pt x="101" y="25"/>
                  </a:cubicBezTo>
                  <a:cubicBezTo>
                    <a:pt x="38" y="0"/>
                    <a:pt x="1" y="100"/>
                    <a:pt x="51" y="125"/>
                  </a:cubicBezTo>
                  <a:cubicBezTo>
                    <a:pt x="475" y="313"/>
                    <a:pt x="763" y="825"/>
                    <a:pt x="550" y="1275"/>
                  </a:cubicBezTo>
                  <a:cubicBezTo>
                    <a:pt x="525" y="1325"/>
                    <a:pt x="613" y="1375"/>
                    <a:pt x="638" y="13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9"/>
            <p:cNvSpPr/>
            <p:nvPr/>
          </p:nvSpPr>
          <p:spPr>
            <a:xfrm>
              <a:off x="669550" y="2216250"/>
              <a:ext cx="59700" cy="132175"/>
            </a:xfrm>
            <a:custGeom>
              <a:avLst/>
              <a:gdLst/>
              <a:ahLst/>
              <a:cxnLst/>
              <a:rect l="l" t="t" r="r" b="b"/>
              <a:pathLst>
                <a:path w="2388" h="5287" extrusionOk="0">
                  <a:moveTo>
                    <a:pt x="651" y="5211"/>
                  </a:moveTo>
                  <a:cubicBezTo>
                    <a:pt x="363" y="3674"/>
                    <a:pt x="51" y="375"/>
                    <a:pt x="2338" y="75"/>
                  </a:cubicBezTo>
                  <a:cubicBezTo>
                    <a:pt x="2388" y="75"/>
                    <a:pt x="2388" y="0"/>
                    <a:pt x="2338" y="0"/>
                  </a:cubicBezTo>
                  <a:cubicBezTo>
                    <a:pt x="1" y="212"/>
                    <a:pt x="263" y="3649"/>
                    <a:pt x="576" y="5236"/>
                  </a:cubicBezTo>
                  <a:cubicBezTo>
                    <a:pt x="588" y="5286"/>
                    <a:pt x="663" y="5261"/>
                    <a:pt x="651" y="5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9"/>
            <p:cNvSpPr/>
            <p:nvPr/>
          </p:nvSpPr>
          <p:spPr>
            <a:xfrm>
              <a:off x="701750" y="2223100"/>
              <a:ext cx="65000" cy="61275"/>
            </a:xfrm>
            <a:custGeom>
              <a:avLst/>
              <a:gdLst/>
              <a:ahLst/>
              <a:cxnLst/>
              <a:rect l="l" t="t" r="r" b="b"/>
              <a:pathLst>
                <a:path w="2600" h="2451" extrusionOk="0">
                  <a:moveTo>
                    <a:pt x="75" y="976"/>
                  </a:moveTo>
                  <a:cubicBezTo>
                    <a:pt x="400" y="351"/>
                    <a:pt x="1162" y="88"/>
                    <a:pt x="1762" y="513"/>
                  </a:cubicBezTo>
                  <a:cubicBezTo>
                    <a:pt x="2300" y="888"/>
                    <a:pt x="2474" y="1863"/>
                    <a:pt x="1950" y="2325"/>
                  </a:cubicBezTo>
                  <a:cubicBezTo>
                    <a:pt x="1900" y="2375"/>
                    <a:pt x="1975" y="2450"/>
                    <a:pt x="2025" y="2400"/>
                  </a:cubicBezTo>
                  <a:cubicBezTo>
                    <a:pt x="2599" y="1913"/>
                    <a:pt x="2412" y="838"/>
                    <a:pt x="1825" y="438"/>
                  </a:cubicBezTo>
                  <a:cubicBezTo>
                    <a:pt x="1187" y="1"/>
                    <a:pt x="325" y="251"/>
                    <a:pt x="13" y="938"/>
                  </a:cubicBezTo>
                  <a:cubicBezTo>
                    <a:pt x="0" y="976"/>
                    <a:pt x="50" y="1013"/>
                    <a:pt x="75" y="9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9"/>
            <p:cNvSpPr/>
            <p:nvPr/>
          </p:nvSpPr>
          <p:spPr>
            <a:xfrm>
              <a:off x="709550" y="2258100"/>
              <a:ext cx="46900" cy="35950"/>
            </a:xfrm>
            <a:custGeom>
              <a:avLst/>
              <a:gdLst/>
              <a:ahLst/>
              <a:cxnLst/>
              <a:rect l="l" t="t" r="r" b="b"/>
              <a:pathLst>
                <a:path w="1876" h="1438" extrusionOk="0">
                  <a:moveTo>
                    <a:pt x="1788" y="713"/>
                  </a:moveTo>
                  <a:cubicBezTo>
                    <a:pt x="1600" y="1125"/>
                    <a:pt x="1138" y="1313"/>
                    <a:pt x="725" y="1150"/>
                  </a:cubicBezTo>
                  <a:cubicBezTo>
                    <a:pt x="288" y="963"/>
                    <a:pt x="163" y="513"/>
                    <a:pt x="288" y="88"/>
                  </a:cubicBezTo>
                  <a:cubicBezTo>
                    <a:pt x="300" y="38"/>
                    <a:pt x="225" y="1"/>
                    <a:pt x="213" y="51"/>
                  </a:cubicBezTo>
                  <a:cubicBezTo>
                    <a:pt x="1" y="513"/>
                    <a:pt x="213" y="1050"/>
                    <a:pt x="675" y="1250"/>
                  </a:cubicBezTo>
                  <a:cubicBezTo>
                    <a:pt x="1138" y="1438"/>
                    <a:pt x="1675" y="1225"/>
                    <a:pt x="1850" y="750"/>
                  </a:cubicBezTo>
                  <a:cubicBezTo>
                    <a:pt x="1875" y="713"/>
                    <a:pt x="1813" y="675"/>
                    <a:pt x="1800" y="7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9"/>
            <p:cNvSpPr/>
            <p:nvPr/>
          </p:nvSpPr>
          <p:spPr>
            <a:xfrm>
              <a:off x="713300" y="2246550"/>
              <a:ext cx="30950" cy="17500"/>
            </a:xfrm>
            <a:custGeom>
              <a:avLst/>
              <a:gdLst/>
              <a:ahLst/>
              <a:cxnLst/>
              <a:rect l="l" t="t" r="r" b="b"/>
              <a:pathLst>
                <a:path w="1238" h="700" extrusionOk="0">
                  <a:moveTo>
                    <a:pt x="100" y="650"/>
                  </a:moveTo>
                  <a:cubicBezTo>
                    <a:pt x="75" y="63"/>
                    <a:pt x="1213" y="0"/>
                    <a:pt x="1025" y="613"/>
                  </a:cubicBezTo>
                  <a:cubicBezTo>
                    <a:pt x="1013" y="675"/>
                    <a:pt x="1100" y="688"/>
                    <a:pt x="1113" y="638"/>
                  </a:cubicBezTo>
                  <a:cubicBezTo>
                    <a:pt x="1238" y="350"/>
                    <a:pt x="975" y="75"/>
                    <a:pt x="688" y="75"/>
                  </a:cubicBezTo>
                  <a:cubicBezTo>
                    <a:pt x="388" y="75"/>
                    <a:pt x="1" y="313"/>
                    <a:pt x="26" y="650"/>
                  </a:cubicBezTo>
                  <a:cubicBezTo>
                    <a:pt x="26" y="700"/>
                    <a:pt x="113" y="700"/>
                    <a:pt x="100" y="6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9"/>
            <p:cNvSpPr/>
            <p:nvPr/>
          </p:nvSpPr>
          <p:spPr>
            <a:xfrm>
              <a:off x="703000" y="2492725"/>
              <a:ext cx="71550" cy="55325"/>
            </a:xfrm>
            <a:custGeom>
              <a:avLst/>
              <a:gdLst/>
              <a:ahLst/>
              <a:cxnLst/>
              <a:rect l="l" t="t" r="r" b="b"/>
              <a:pathLst>
                <a:path w="2862" h="2213" extrusionOk="0">
                  <a:moveTo>
                    <a:pt x="50" y="1838"/>
                  </a:moveTo>
                  <a:cubicBezTo>
                    <a:pt x="1312" y="2213"/>
                    <a:pt x="2749" y="1438"/>
                    <a:pt x="2862" y="38"/>
                  </a:cubicBezTo>
                  <a:cubicBezTo>
                    <a:pt x="2862" y="13"/>
                    <a:pt x="2812" y="1"/>
                    <a:pt x="2799" y="38"/>
                  </a:cubicBezTo>
                  <a:cubicBezTo>
                    <a:pt x="2474" y="1300"/>
                    <a:pt x="1400" y="2113"/>
                    <a:pt x="75" y="1763"/>
                  </a:cubicBezTo>
                  <a:cubicBezTo>
                    <a:pt x="25" y="1750"/>
                    <a:pt x="0" y="1825"/>
                    <a:pt x="50" y="18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9"/>
            <p:cNvSpPr/>
            <p:nvPr/>
          </p:nvSpPr>
          <p:spPr>
            <a:xfrm>
              <a:off x="779850" y="2847325"/>
              <a:ext cx="15325" cy="20025"/>
            </a:xfrm>
            <a:custGeom>
              <a:avLst/>
              <a:gdLst/>
              <a:ahLst/>
              <a:cxnLst/>
              <a:rect l="l" t="t" r="r" b="b"/>
              <a:pathLst>
                <a:path w="613" h="801" extrusionOk="0">
                  <a:moveTo>
                    <a:pt x="63" y="113"/>
                  </a:moveTo>
                  <a:cubicBezTo>
                    <a:pt x="288" y="263"/>
                    <a:pt x="450" y="488"/>
                    <a:pt x="513" y="750"/>
                  </a:cubicBezTo>
                  <a:cubicBezTo>
                    <a:pt x="525" y="800"/>
                    <a:pt x="613" y="800"/>
                    <a:pt x="613" y="738"/>
                  </a:cubicBezTo>
                  <a:cubicBezTo>
                    <a:pt x="575" y="438"/>
                    <a:pt x="388" y="163"/>
                    <a:pt x="113" y="25"/>
                  </a:cubicBezTo>
                  <a:cubicBezTo>
                    <a:pt x="50" y="0"/>
                    <a:pt x="0" y="88"/>
                    <a:pt x="63" y="1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9"/>
            <p:cNvSpPr/>
            <p:nvPr/>
          </p:nvSpPr>
          <p:spPr>
            <a:xfrm>
              <a:off x="792975" y="2850750"/>
              <a:ext cx="5950" cy="16900"/>
            </a:xfrm>
            <a:custGeom>
              <a:avLst/>
              <a:gdLst/>
              <a:ahLst/>
              <a:cxnLst/>
              <a:rect l="l" t="t" r="r" b="b"/>
              <a:pathLst>
                <a:path w="238" h="676" extrusionOk="0">
                  <a:moveTo>
                    <a:pt x="125" y="613"/>
                  </a:moveTo>
                  <a:cubicBezTo>
                    <a:pt x="200" y="451"/>
                    <a:pt x="238" y="251"/>
                    <a:pt x="200" y="76"/>
                  </a:cubicBezTo>
                  <a:cubicBezTo>
                    <a:pt x="188" y="1"/>
                    <a:pt x="100" y="26"/>
                    <a:pt x="88" y="88"/>
                  </a:cubicBezTo>
                  <a:cubicBezTo>
                    <a:pt x="100" y="251"/>
                    <a:pt x="63" y="426"/>
                    <a:pt x="13" y="588"/>
                  </a:cubicBezTo>
                  <a:cubicBezTo>
                    <a:pt x="0" y="651"/>
                    <a:pt x="100" y="676"/>
                    <a:pt x="125" y="6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9"/>
            <p:cNvSpPr/>
            <p:nvPr/>
          </p:nvSpPr>
          <p:spPr>
            <a:xfrm>
              <a:off x="775150" y="2839500"/>
              <a:ext cx="7525" cy="9400"/>
            </a:xfrm>
            <a:custGeom>
              <a:avLst/>
              <a:gdLst/>
              <a:ahLst/>
              <a:cxnLst/>
              <a:rect l="l" t="t" r="r" b="b"/>
              <a:pathLst>
                <a:path w="301" h="376" extrusionOk="0">
                  <a:moveTo>
                    <a:pt x="226" y="276"/>
                  </a:moveTo>
                  <a:cubicBezTo>
                    <a:pt x="201" y="213"/>
                    <a:pt x="213" y="151"/>
                    <a:pt x="263" y="113"/>
                  </a:cubicBezTo>
                  <a:cubicBezTo>
                    <a:pt x="301" y="76"/>
                    <a:pt x="263" y="1"/>
                    <a:pt x="213" y="26"/>
                  </a:cubicBezTo>
                  <a:cubicBezTo>
                    <a:pt x="76" y="76"/>
                    <a:pt x="1" y="263"/>
                    <a:pt x="163" y="351"/>
                  </a:cubicBezTo>
                  <a:cubicBezTo>
                    <a:pt x="213" y="376"/>
                    <a:pt x="276" y="313"/>
                    <a:pt x="226" y="2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9"/>
            <p:cNvSpPr/>
            <p:nvPr/>
          </p:nvSpPr>
          <p:spPr>
            <a:xfrm>
              <a:off x="780775" y="2821400"/>
              <a:ext cx="15650" cy="20325"/>
            </a:xfrm>
            <a:custGeom>
              <a:avLst/>
              <a:gdLst/>
              <a:ahLst/>
              <a:cxnLst/>
              <a:rect l="l" t="t" r="r" b="b"/>
              <a:pathLst>
                <a:path w="626" h="813" extrusionOk="0">
                  <a:moveTo>
                    <a:pt x="88" y="787"/>
                  </a:moveTo>
                  <a:cubicBezTo>
                    <a:pt x="338" y="625"/>
                    <a:pt x="626" y="363"/>
                    <a:pt x="563" y="50"/>
                  </a:cubicBezTo>
                  <a:cubicBezTo>
                    <a:pt x="538" y="0"/>
                    <a:pt x="488" y="0"/>
                    <a:pt x="463" y="50"/>
                  </a:cubicBezTo>
                  <a:cubicBezTo>
                    <a:pt x="413" y="313"/>
                    <a:pt x="263" y="550"/>
                    <a:pt x="38" y="712"/>
                  </a:cubicBezTo>
                  <a:cubicBezTo>
                    <a:pt x="1" y="750"/>
                    <a:pt x="51" y="812"/>
                    <a:pt x="88" y="7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9"/>
            <p:cNvSpPr/>
            <p:nvPr/>
          </p:nvSpPr>
          <p:spPr>
            <a:xfrm>
              <a:off x="790475" y="2821700"/>
              <a:ext cx="10325" cy="24400"/>
            </a:xfrm>
            <a:custGeom>
              <a:avLst/>
              <a:gdLst/>
              <a:ahLst/>
              <a:cxnLst/>
              <a:rect l="l" t="t" r="r" b="b"/>
              <a:pathLst>
                <a:path w="413" h="976" extrusionOk="0">
                  <a:moveTo>
                    <a:pt x="113" y="126"/>
                  </a:moveTo>
                  <a:cubicBezTo>
                    <a:pt x="288" y="363"/>
                    <a:pt x="225" y="625"/>
                    <a:pt x="50" y="838"/>
                  </a:cubicBezTo>
                  <a:cubicBezTo>
                    <a:pt x="0" y="900"/>
                    <a:pt x="75" y="975"/>
                    <a:pt x="138" y="925"/>
                  </a:cubicBezTo>
                  <a:cubicBezTo>
                    <a:pt x="375" y="700"/>
                    <a:pt x="413" y="313"/>
                    <a:pt x="200" y="51"/>
                  </a:cubicBezTo>
                  <a:cubicBezTo>
                    <a:pt x="163" y="1"/>
                    <a:pt x="75" y="76"/>
                    <a:pt x="113" y="1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9"/>
            <p:cNvSpPr/>
            <p:nvPr/>
          </p:nvSpPr>
          <p:spPr>
            <a:xfrm>
              <a:off x="790150" y="2842625"/>
              <a:ext cx="8150" cy="14100"/>
            </a:xfrm>
            <a:custGeom>
              <a:avLst/>
              <a:gdLst/>
              <a:ahLst/>
              <a:cxnLst/>
              <a:rect l="l" t="t" r="r" b="b"/>
              <a:pathLst>
                <a:path w="326" h="564" extrusionOk="0">
                  <a:moveTo>
                    <a:pt x="63" y="138"/>
                  </a:moveTo>
                  <a:cubicBezTo>
                    <a:pt x="151" y="238"/>
                    <a:pt x="201" y="363"/>
                    <a:pt x="213" y="501"/>
                  </a:cubicBezTo>
                  <a:cubicBezTo>
                    <a:pt x="226" y="563"/>
                    <a:pt x="313" y="538"/>
                    <a:pt x="313" y="488"/>
                  </a:cubicBezTo>
                  <a:cubicBezTo>
                    <a:pt x="326" y="326"/>
                    <a:pt x="263" y="163"/>
                    <a:pt x="138" y="63"/>
                  </a:cubicBezTo>
                  <a:cubicBezTo>
                    <a:pt x="88" y="1"/>
                    <a:pt x="1" y="88"/>
                    <a:pt x="63" y="1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9"/>
            <p:cNvSpPr/>
            <p:nvPr/>
          </p:nvSpPr>
          <p:spPr>
            <a:xfrm>
              <a:off x="799850" y="2837000"/>
              <a:ext cx="12500" cy="14400"/>
            </a:xfrm>
            <a:custGeom>
              <a:avLst/>
              <a:gdLst/>
              <a:ahLst/>
              <a:cxnLst/>
              <a:rect l="l" t="t" r="r" b="b"/>
              <a:pathLst>
                <a:path w="500" h="576" extrusionOk="0">
                  <a:moveTo>
                    <a:pt x="25" y="288"/>
                  </a:moveTo>
                  <a:cubicBezTo>
                    <a:pt x="38" y="413"/>
                    <a:pt x="75" y="538"/>
                    <a:pt x="225" y="563"/>
                  </a:cubicBezTo>
                  <a:cubicBezTo>
                    <a:pt x="338" y="576"/>
                    <a:pt x="437" y="488"/>
                    <a:pt x="437" y="363"/>
                  </a:cubicBezTo>
                  <a:cubicBezTo>
                    <a:pt x="500" y="63"/>
                    <a:pt x="38" y="1"/>
                    <a:pt x="13" y="313"/>
                  </a:cubicBezTo>
                  <a:cubicBezTo>
                    <a:pt x="0" y="388"/>
                    <a:pt x="125" y="401"/>
                    <a:pt x="150" y="326"/>
                  </a:cubicBezTo>
                  <a:cubicBezTo>
                    <a:pt x="150" y="313"/>
                    <a:pt x="150" y="301"/>
                    <a:pt x="163" y="288"/>
                  </a:cubicBezTo>
                  <a:cubicBezTo>
                    <a:pt x="163" y="201"/>
                    <a:pt x="25" y="201"/>
                    <a:pt x="25" y="2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" name="Google Shape;87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1" name="Google Shape;871;p30"/>
          <p:cNvGrpSpPr/>
          <p:nvPr/>
        </p:nvGrpSpPr>
        <p:grpSpPr>
          <a:xfrm>
            <a:off x="142661" y="137224"/>
            <a:ext cx="8858677" cy="4869053"/>
            <a:chOff x="246225" y="895325"/>
            <a:chExt cx="7115975" cy="3911200"/>
          </a:xfrm>
        </p:grpSpPr>
        <p:sp>
          <p:nvSpPr>
            <p:cNvPr id="872" name="Google Shape;872;p30"/>
            <p:cNvSpPr/>
            <p:nvPr/>
          </p:nvSpPr>
          <p:spPr>
            <a:xfrm>
              <a:off x="246225" y="895325"/>
              <a:ext cx="128125" cy="128125"/>
            </a:xfrm>
            <a:custGeom>
              <a:avLst/>
              <a:gdLst/>
              <a:ahLst/>
              <a:cxnLst/>
              <a:rect l="l" t="t" r="r" b="b"/>
              <a:pathLst>
                <a:path w="5125" h="5125" fill="none" extrusionOk="0">
                  <a:moveTo>
                    <a:pt x="1" y="1"/>
                  </a:moveTo>
                  <a:lnTo>
                    <a:pt x="5125" y="1"/>
                  </a:lnTo>
                  <a:lnTo>
                    <a:pt x="5125" y="5125"/>
                  </a:lnTo>
                  <a:lnTo>
                    <a:pt x="1" y="5125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0"/>
            <p:cNvSpPr/>
            <p:nvPr/>
          </p:nvSpPr>
          <p:spPr>
            <a:xfrm>
              <a:off x="374325" y="1023425"/>
              <a:ext cx="6859800" cy="3655000"/>
            </a:xfrm>
            <a:custGeom>
              <a:avLst/>
              <a:gdLst/>
              <a:ahLst/>
              <a:cxnLst/>
              <a:rect l="l" t="t" r="r" b="b"/>
              <a:pathLst>
                <a:path w="274392" h="146200" fill="none" extrusionOk="0">
                  <a:moveTo>
                    <a:pt x="1" y="1"/>
                  </a:moveTo>
                  <a:lnTo>
                    <a:pt x="274391" y="1"/>
                  </a:lnTo>
                  <a:lnTo>
                    <a:pt x="274391" y="146200"/>
                  </a:lnTo>
                  <a:lnTo>
                    <a:pt x="1" y="146200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0"/>
            <p:cNvSpPr/>
            <p:nvPr/>
          </p:nvSpPr>
          <p:spPr>
            <a:xfrm>
              <a:off x="374325" y="1023425"/>
              <a:ext cx="6859800" cy="3655000"/>
            </a:xfrm>
            <a:custGeom>
              <a:avLst/>
              <a:gdLst/>
              <a:ahLst/>
              <a:cxnLst/>
              <a:rect l="l" t="t" r="r" b="b"/>
              <a:pathLst>
                <a:path w="274392" h="146200" fill="none" extrusionOk="0">
                  <a:moveTo>
                    <a:pt x="1" y="1"/>
                  </a:moveTo>
                  <a:lnTo>
                    <a:pt x="274391" y="1"/>
                  </a:lnTo>
                  <a:lnTo>
                    <a:pt x="274391" y="146200"/>
                  </a:lnTo>
                  <a:lnTo>
                    <a:pt x="1" y="146200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0"/>
            <p:cNvSpPr/>
            <p:nvPr/>
          </p:nvSpPr>
          <p:spPr>
            <a:xfrm>
              <a:off x="469300" y="1108400"/>
              <a:ext cx="6669850" cy="3485050"/>
            </a:xfrm>
            <a:custGeom>
              <a:avLst/>
              <a:gdLst/>
              <a:ahLst/>
              <a:cxnLst/>
              <a:rect l="l" t="t" r="r" b="b"/>
              <a:pathLst>
                <a:path w="266794" h="139402" fill="none" extrusionOk="0">
                  <a:moveTo>
                    <a:pt x="1" y="1"/>
                  </a:moveTo>
                  <a:lnTo>
                    <a:pt x="266793" y="1"/>
                  </a:lnTo>
                  <a:lnTo>
                    <a:pt x="266793" y="139401"/>
                  </a:lnTo>
                  <a:lnTo>
                    <a:pt x="1" y="139401"/>
                  </a:lnTo>
                  <a:close/>
                </a:path>
              </a:pathLst>
            </a:custGeom>
            <a:noFill/>
            <a:ln w="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0"/>
            <p:cNvSpPr/>
            <p:nvPr/>
          </p:nvSpPr>
          <p:spPr>
            <a:xfrm>
              <a:off x="299025" y="955950"/>
              <a:ext cx="7010700" cy="3789950"/>
            </a:xfrm>
            <a:custGeom>
              <a:avLst/>
              <a:gdLst/>
              <a:ahLst/>
              <a:cxnLst/>
              <a:rect l="l" t="t" r="r" b="b"/>
              <a:pathLst>
                <a:path w="280428" h="151598" fill="none" extrusionOk="0">
                  <a:moveTo>
                    <a:pt x="277041" y="151598"/>
                  </a:moveTo>
                  <a:lnTo>
                    <a:pt x="3387" y="151598"/>
                  </a:lnTo>
                  <a:cubicBezTo>
                    <a:pt x="3387" y="149723"/>
                    <a:pt x="1863" y="148211"/>
                    <a:pt x="1" y="148211"/>
                  </a:cubicBezTo>
                  <a:lnTo>
                    <a:pt x="1" y="3387"/>
                  </a:lnTo>
                  <a:cubicBezTo>
                    <a:pt x="1863" y="3387"/>
                    <a:pt x="3387" y="1875"/>
                    <a:pt x="3387" y="0"/>
                  </a:cubicBezTo>
                  <a:lnTo>
                    <a:pt x="277041" y="0"/>
                  </a:lnTo>
                  <a:cubicBezTo>
                    <a:pt x="277041" y="1875"/>
                    <a:pt x="278553" y="3387"/>
                    <a:pt x="280427" y="3387"/>
                  </a:cubicBezTo>
                  <a:lnTo>
                    <a:pt x="280427" y="148211"/>
                  </a:lnTo>
                  <a:cubicBezTo>
                    <a:pt x="278553" y="148211"/>
                    <a:pt x="277041" y="149723"/>
                    <a:pt x="277041" y="151598"/>
                  </a:cubicBezTo>
                  <a:close/>
                </a:path>
              </a:pathLst>
            </a:custGeom>
            <a:noFill/>
            <a:ln w="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0"/>
            <p:cNvSpPr/>
            <p:nvPr/>
          </p:nvSpPr>
          <p:spPr>
            <a:xfrm>
              <a:off x="7234100" y="895325"/>
              <a:ext cx="128100" cy="128125"/>
            </a:xfrm>
            <a:custGeom>
              <a:avLst/>
              <a:gdLst/>
              <a:ahLst/>
              <a:cxnLst/>
              <a:rect l="l" t="t" r="r" b="b"/>
              <a:pathLst>
                <a:path w="5124" h="5125" fill="none" extrusionOk="0">
                  <a:moveTo>
                    <a:pt x="0" y="1"/>
                  </a:moveTo>
                  <a:lnTo>
                    <a:pt x="5124" y="1"/>
                  </a:lnTo>
                  <a:lnTo>
                    <a:pt x="5124" y="5125"/>
                  </a:lnTo>
                  <a:lnTo>
                    <a:pt x="0" y="5125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0"/>
            <p:cNvSpPr/>
            <p:nvPr/>
          </p:nvSpPr>
          <p:spPr>
            <a:xfrm>
              <a:off x="246225" y="4678400"/>
              <a:ext cx="128125" cy="128125"/>
            </a:xfrm>
            <a:custGeom>
              <a:avLst/>
              <a:gdLst/>
              <a:ahLst/>
              <a:cxnLst/>
              <a:rect l="l" t="t" r="r" b="b"/>
              <a:pathLst>
                <a:path w="5125" h="5125" fill="none" extrusionOk="0">
                  <a:moveTo>
                    <a:pt x="1" y="1"/>
                  </a:moveTo>
                  <a:lnTo>
                    <a:pt x="5125" y="1"/>
                  </a:lnTo>
                  <a:lnTo>
                    <a:pt x="5125" y="5124"/>
                  </a:lnTo>
                  <a:lnTo>
                    <a:pt x="1" y="5124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0"/>
            <p:cNvSpPr/>
            <p:nvPr/>
          </p:nvSpPr>
          <p:spPr>
            <a:xfrm>
              <a:off x="7234100" y="4678400"/>
              <a:ext cx="128100" cy="128125"/>
            </a:xfrm>
            <a:custGeom>
              <a:avLst/>
              <a:gdLst/>
              <a:ahLst/>
              <a:cxnLst/>
              <a:rect l="l" t="t" r="r" b="b"/>
              <a:pathLst>
                <a:path w="5124" h="5125" fill="none" extrusionOk="0">
                  <a:moveTo>
                    <a:pt x="0" y="1"/>
                  </a:moveTo>
                  <a:lnTo>
                    <a:pt x="5124" y="1"/>
                  </a:lnTo>
                  <a:lnTo>
                    <a:pt x="5124" y="5124"/>
                  </a:lnTo>
                  <a:lnTo>
                    <a:pt x="0" y="5124"/>
                  </a:lnTo>
                  <a:close/>
                </a:path>
              </a:pathLst>
            </a:custGeom>
            <a:noFill/>
            <a:ln w="16250" cap="flat" cmpd="sng">
              <a:solidFill>
                <a:schemeClr val="dk2"/>
              </a:solidFill>
              <a:prstDash val="solid"/>
              <a:miter lim="1249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974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ibre Baskerville"/>
              <a:buNone/>
              <a:defRPr sz="27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●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○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■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●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○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■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●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○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3"/>
              <a:buChar char="■"/>
              <a:defRPr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75" r:id="rId4"/>
    <p:sldLayoutId id="2147483676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4"/>
          <p:cNvSpPr txBox="1">
            <a:spLocks noGrp="1"/>
          </p:cNvSpPr>
          <p:nvPr>
            <p:ph type="ctrTitle"/>
          </p:nvPr>
        </p:nvSpPr>
        <p:spPr>
          <a:xfrm>
            <a:off x="2109879" y="1411813"/>
            <a:ext cx="4924089" cy="205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4800" dirty="0"/>
            </a:br>
            <a:r>
              <a:rPr lang="en" sz="4800" dirty="0">
                <a:solidFill>
                  <a:srgbClr val="FF0000"/>
                </a:solidFill>
              </a:rPr>
              <a:t>HISTORY </a:t>
            </a:r>
            <a:br>
              <a:rPr lang="en" sz="4800" dirty="0"/>
            </a:br>
            <a:r>
              <a:rPr lang="en" sz="4800" dirty="0"/>
              <a:t>CHAPTER - 1</a:t>
            </a:r>
            <a:endParaRPr sz="4800" dirty="0"/>
          </a:p>
        </p:txBody>
      </p:sp>
      <p:sp>
        <p:nvSpPr>
          <p:cNvPr id="891" name="Google Shape;891;p34"/>
          <p:cNvSpPr txBox="1">
            <a:spLocks noGrp="1"/>
          </p:cNvSpPr>
          <p:nvPr>
            <p:ph type="subTitle" idx="1"/>
          </p:nvPr>
        </p:nvSpPr>
        <p:spPr>
          <a:xfrm>
            <a:off x="2494100" y="3578625"/>
            <a:ext cx="41559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BRICKS, BEADS AND BONES </a:t>
            </a:r>
            <a:endParaRPr b="1" dirty="0"/>
          </a:p>
        </p:txBody>
      </p:sp>
      <p:grpSp>
        <p:nvGrpSpPr>
          <p:cNvPr id="892" name="Google Shape;892;p34"/>
          <p:cNvGrpSpPr/>
          <p:nvPr/>
        </p:nvGrpSpPr>
        <p:grpSpPr>
          <a:xfrm>
            <a:off x="2361225" y="3521900"/>
            <a:ext cx="4421400" cy="589250"/>
            <a:chOff x="2361225" y="3521900"/>
            <a:chExt cx="4421400" cy="589250"/>
          </a:xfrm>
        </p:grpSpPr>
        <p:cxnSp>
          <p:nvCxnSpPr>
            <p:cNvPr id="893" name="Google Shape;893;p34"/>
            <p:cNvCxnSpPr/>
            <p:nvPr/>
          </p:nvCxnSpPr>
          <p:spPr>
            <a:xfrm>
              <a:off x="2361225" y="3521900"/>
              <a:ext cx="4421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4" name="Google Shape;894;p34"/>
            <p:cNvCxnSpPr/>
            <p:nvPr/>
          </p:nvCxnSpPr>
          <p:spPr>
            <a:xfrm>
              <a:off x="2361225" y="4111150"/>
              <a:ext cx="4421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95" name="Google Shape;895;p34"/>
          <p:cNvSpPr txBox="1"/>
          <p:nvPr/>
        </p:nvSpPr>
        <p:spPr>
          <a:xfrm>
            <a:off x="2863621" y="899086"/>
            <a:ext cx="3786379" cy="91200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400" b="1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</a:t>
            </a:r>
            <a:r>
              <a:rPr lang="en" sz="4400" b="1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lass 12 </a:t>
            </a:r>
            <a:endParaRPr sz="4400" b="1" dirty="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3B2FB-3B95-9339-3298-58846CF71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98542C22-8325-DCC9-D67C-6DFF207E6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29" y="1301482"/>
            <a:ext cx="820288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 of the world’s oldest urban civilizations (Indus Valley)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Known for planned cities, advanced technology, and trade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Time span: 6000 BCE – 1300 BCE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Major phases: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Early Harappan: 6000 – 2600 BCE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Mature Harappan: 2600 – 1900 BCE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Late Harappan: 1900 – 1300 BCE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B033C-17E3-0D2C-D66B-13880D6255A6}"/>
              </a:ext>
            </a:extLst>
          </p:cNvPr>
          <p:cNvSpPr txBox="1"/>
          <p:nvPr/>
        </p:nvSpPr>
        <p:spPr>
          <a:xfrm>
            <a:off x="2787805" y="661215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INTRODUCTION</a:t>
            </a:r>
          </a:p>
        </p:txBody>
      </p:sp>
      <p:pic>
        <p:nvPicPr>
          <p:cNvPr id="1029" name="Picture 5" descr="Unicorn Seal, Mohenjo-daro | Harappa">
            <a:extLst>
              <a:ext uri="{FF2B5EF4-FFF2-40B4-BE49-F238E27FC236}">
                <a16:creationId xmlns:a16="http://schemas.microsoft.com/office/drawing/2014/main" id="{D82A6C7F-495F-0E87-DE4B-3DFCD83FA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918" y="2231829"/>
            <a:ext cx="1485202" cy="1465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46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97751-ECE2-D87D-69AA-D4648794C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89DE0E49-3341-4EEC-8C12-9C414671D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486148"/>
            <a:ext cx="779098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Harappan Civilisation = Indus Valley Civilisation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Named after Harappa (first site discovered)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Spread across present-day Pakistan &amp; northwest India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Key states: Punjab, Haryana, Rajasthan, Gujarat, Maharashtra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Found as far as Afghanistan and Baluchistan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0B59C6-DD00-D393-7760-E08D571054EC}"/>
              </a:ext>
            </a:extLst>
          </p:cNvPr>
          <p:cNvSpPr txBox="1"/>
          <p:nvPr/>
        </p:nvSpPr>
        <p:spPr>
          <a:xfrm>
            <a:off x="2787805" y="661215"/>
            <a:ext cx="4543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Terminologies, Places &amp; Time</a:t>
            </a:r>
          </a:p>
        </p:txBody>
      </p:sp>
    </p:spTree>
    <p:extLst>
      <p:ext uri="{BB962C8B-B14F-4D97-AF65-F5344CB8AC3E}">
        <p14:creationId xmlns:p14="http://schemas.microsoft.com/office/powerpoint/2010/main" val="1271240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559F7-3B79-998C-8B4D-F089B32B4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68455782-2F2C-1C3F-C8BF-AA09927CE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035" y="1208933"/>
            <a:ext cx="77909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Origin from early farming communities (~7000 BCE)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Early Harappan phase: small settlements, agriculture, and crafts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Urban phase evolved through gradual growth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0F85D-9950-53A8-06D0-B4E8B5E66A2A}"/>
              </a:ext>
            </a:extLst>
          </p:cNvPr>
          <p:cNvSpPr txBox="1"/>
          <p:nvPr/>
        </p:nvSpPr>
        <p:spPr>
          <a:xfrm>
            <a:off x="3464313" y="809898"/>
            <a:ext cx="1858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Beginnings</a:t>
            </a:r>
          </a:p>
        </p:txBody>
      </p:sp>
    </p:spTree>
    <p:extLst>
      <p:ext uri="{BB962C8B-B14F-4D97-AF65-F5344CB8AC3E}">
        <p14:creationId xmlns:p14="http://schemas.microsoft.com/office/powerpoint/2010/main" val="36406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F5FAF-6657-10D1-34BF-5A992B13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B2DEC3A0-1243-E86F-FF87-F71ACFF67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758807"/>
            <a:ext cx="77909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2400" dirty="0"/>
              <a:t>Ate wheat, barley, lentils, chickpeas, sesame, millets, rice</a:t>
            </a:r>
          </a:p>
          <a:p>
            <a:r>
              <a:rPr lang="en-IN" sz="2400" dirty="0"/>
              <a:t>Domesticated animals: cattle, sheep, goat, buffalo, pig</a:t>
            </a:r>
          </a:p>
          <a:p>
            <a:r>
              <a:rPr lang="en-IN" sz="2400" dirty="0"/>
              <a:t>Also hunted: boar, deer, gharial, fish, fowl</a:t>
            </a:r>
          </a:p>
          <a:p>
            <a:r>
              <a:rPr lang="en-IN" sz="2400" dirty="0"/>
              <a:t>Evidence from charred grains &amp; animal bones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DC406F-92BB-BECE-3CE2-FA10A846DF0F}"/>
              </a:ext>
            </a:extLst>
          </p:cNvPr>
          <p:cNvSpPr txBox="1"/>
          <p:nvPr/>
        </p:nvSpPr>
        <p:spPr>
          <a:xfrm>
            <a:off x="2527611" y="984037"/>
            <a:ext cx="3571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Subsistence Strategies</a:t>
            </a:r>
          </a:p>
        </p:txBody>
      </p:sp>
    </p:spTree>
    <p:extLst>
      <p:ext uri="{BB962C8B-B14F-4D97-AF65-F5344CB8AC3E}">
        <p14:creationId xmlns:p14="http://schemas.microsoft.com/office/powerpoint/2010/main" val="1228649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7338E-F05C-325A-8383-E4DDE1F09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0E71E158-11E2-B0F4-EF41-30A16BC53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486148"/>
            <a:ext cx="779098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Oxen used for ploughing (evidence from seals &amp; models)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Ploughed fields at Kalibangan – two crops together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Tools for harvesting: stone or metal blades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Irrigation possible through wells, reservoirs (</a:t>
            </a:r>
            <a:r>
              <a:rPr lang="en-IN" sz="2400" dirty="0" err="1"/>
              <a:t>Dholavira</a:t>
            </a:r>
            <a:r>
              <a:rPr lang="en-IN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Canals found at </a:t>
            </a:r>
            <a:r>
              <a:rPr lang="en-IN" sz="2400" dirty="0" err="1"/>
              <a:t>Shortughai</a:t>
            </a:r>
            <a:r>
              <a:rPr lang="en-IN" sz="2400" dirty="0"/>
              <a:t> (Afghanistan)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BBAD9-5A53-F128-96D3-D0ADE5640B57}"/>
              </a:ext>
            </a:extLst>
          </p:cNvPr>
          <p:cNvSpPr txBox="1"/>
          <p:nvPr/>
        </p:nvSpPr>
        <p:spPr>
          <a:xfrm>
            <a:off x="2527611" y="984037"/>
            <a:ext cx="397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Agricultural Technologies</a:t>
            </a:r>
          </a:p>
        </p:txBody>
      </p:sp>
    </p:spTree>
    <p:extLst>
      <p:ext uri="{BB962C8B-B14F-4D97-AF65-F5344CB8AC3E}">
        <p14:creationId xmlns:p14="http://schemas.microsoft.com/office/powerpoint/2010/main" val="390909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243B1-9A6F-ABF5-2DF0-DB0C9076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7AB7120E-6886-308E-16A0-8C3D7DE5D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855480"/>
            <a:ext cx="77909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City divided into Citadel (higher) &amp; Lower Town (larger, lower)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Planned streets in grid pattern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Standardised</a:t>
            </a:r>
            <a:r>
              <a:rPr lang="en-US" sz="2400" dirty="0"/>
              <a:t> bricks (ratio 4:2:1)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Huge </a:t>
            </a:r>
            <a:r>
              <a:rPr lang="en-US" sz="2400" dirty="0" err="1"/>
              <a:t>labour</a:t>
            </a:r>
            <a:r>
              <a:rPr lang="en-US" sz="2400" dirty="0"/>
              <a:t> force </a:t>
            </a:r>
            <a:r>
              <a:rPr lang="en-US" sz="2400" dirty="0" err="1"/>
              <a:t>mobilised</a:t>
            </a:r>
            <a:r>
              <a:rPr lang="en-US" sz="2400" dirty="0"/>
              <a:t> for construction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3D4E8A-7A28-0DE4-7A9D-5AA011B80BC8}"/>
              </a:ext>
            </a:extLst>
          </p:cNvPr>
          <p:cNvSpPr txBox="1"/>
          <p:nvPr/>
        </p:nvSpPr>
        <p:spPr>
          <a:xfrm>
            <a:off x="1728112" y="984037"/>
            <a:ext cx="5687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err="1">
                <a:solidFill>
                  <a:srgbClr val="FF0000"/>
                </a:solidFill>
              </a:rPr>
              <a:t>Mohenjodaro</a:t>
            </a:r>
            <a:r>
              <a:rPr lang="en-IN" sz="2400" b="1" dirty="0">
                <a:solidFill>
                  <a:srgbClr val="FF0000"/>
                </a:solidFill>
              </a:rPr>
              <a:t> – Planned Urban Centre</a:t>
            </a:r>
          </a:p>
        </p:txBody>
      </p:sp>
    </p:spTree>
    <p:extLst>
      <p:ext uri="{BB962C8B-B14F-4D97-AF65-F5344CB8AC3E}">
        <p14:creationId xmlns:p14="http://schemas.microsoft.com/office/powerpoint/2010/main" val="3106951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84F40-C1FD-C757-8EDB-98F564F9B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B7ED78F6-783C-9337-2D4B-4117D5EE9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547703"/>
            <a:ext cx="7790986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Most houses built with </a:t>
            </a:r>
            <a:r>
              <a:rPr lang="en-US" sz="1600" b="1" dirty="0"/>
              <a:t>baked or sun-dried bricks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Layout </a:t>
            </a:r>
            <a:r>
              <a:rPr lang="en-US" sz="1600" dirty="0" err="1"/>
              <a:t>centred</a:t>
            </a:r>
            <a:r>
              <a:rPr lang="en-US" sz="1600" dirty="0"/>
              <a:t> around a </a:t>
            </a:r>
            <a:r>
              <a:rPr lang="en-US" sz="1600" b="1" dirty="0"/>
              <a:t>courtyard</a:t>
            </a:r>
            <a:r>
              <a:rPr lang="en-US" sz="1600" dirty="0"/>
              <a:t> – main family activities like cooking, weaving happened 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Rooms</a:t>
            </a:r>
            <a:r>
              <a:rPr lang="en-US" sz="1600" dirty="0"/>
              <a:t> on all sides of the courtyard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Main entrance</a:t>
            </a:r>
            <a:r>
              <a:rPr lang="en-US" sz="1600" dirty="0"/>
              <a:t> faced away from the street for privacy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No windows</a:t>
            </a:r>
            <a:r>
              <a:rPr lang="en-US" sz="1600" dirty="0"/>
              <a:t> on ground-level walls facing the street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Each house had a </a:t>
            </a:r>
            <a:r>
              <a:rPr lang="en-US" sz="1600" b="1" dirty="0"/>
              <a:t>bathroom</a:t>
            </a:r>
            <a:r>
              <a:rPr lang="en-US" sz="1600" dirty="0"/>
              <a:t> paved with bricks, connected to street drains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Some houses had </a:t>
            </a:r>
            <a:r>
              <a:rPr lang="en-US" sz="1600" b="1" dirty="0"/>
              <a:t>staircases</a:t>
            </a:r>
            <a:r>
              <a:rPr lang="en-US" sz="1600" dirty="0"/>
              <a:t> to a second floor or roof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Many houses had </a:t>
            </a:r>
            <a:r>
              <a:rPr lang="en-US" sz="1600" b="1" dirty="0"/>
              <a:t>private wells</a:t>
            </a:r>
            <a:r>
              <a:rPr lang="en-US" sz="1600" dirty="0"/>
              <a:t>; in </a:t>
            </a:r>
            <a:r>
              <a:rPr lang="en-US" sz="1600" dirty="0" err="1"/>
              <a:t>Mohenjodaro</a:t>
            </a:r>
            <a:r>
              <a:rPr lang="en-US" sz="1600" dirty="0"/>
              <a:t>, about </a:t>
            </a:r>
            <a:r>
              <a:rPr lang="en-US" sz="1600" b="1" dirty="0"/>
              <a:t>700 wells</a:t>
            </a:r>
            <a:r>
              <a:rPr lang="en-US" sz="1600" dirty="0"/>
              <a:t> have been found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6B6A77-CEA9-6230-5AAF-13E7EAB9BE68}"/>
              </a:ext>
            </a:extLst>
          </p:cNvPr>
          <p:cNvSpPr txBox="1"/>
          <p:nvPr/>
        </p:nvSpPr>
        <p:spPr>
          <a:xfrm>
            <a:off x="1389997" y="810419"/>
            <a:ext cx="6155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Domestic Architecture – Harappan Cities</a:t>
            </a:r>
          </a:p>
        </p:txBody>
      </p:sp>
    </p:spTree>
    <p:extLst>
      <p:ext uri="{BB962C8B-B14F-4D97-AF65-F5344CB8AC3E}">
        <p14:creationId xmlns:p14="http://schemas.microsoft.com/office/powerpoint/2010/main" val="2312472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F8A92-D4DF-D331-A3CE-3E6A2930C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A6E94EB5-7370-5607-6D3B-BE546D48B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696908"/>
            <a:ext cx="77909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Covered brick drains along streets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Houses connected to drains via bathrooms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Cesspits for waste settlement before water entered street drains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Found in big &amp; small towns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785BCB-2FD9-3A94-5DC8-24567C8F1DCD}"/>
              </a:ext>
            </a:extLst>
          </p:cNvPr>
          <p:cNvSpPr txBox="1"/>
          <p:nvPr/>
        </p:nvSpPr>
        <p:spPr>
          <a:xfrm>
            <a:off x="2658655" y="984037"/>
            <a:ext cx="2683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Drainage System</a:t>
            </a:r>
          </a:p>
        </p:txBody>
      </p:sp>
      <p:pic>
        <p:nvPicPr>
          <p:cNvPr id="5122" name="Picture 2" descr="Lothal Sanitation | Harappa">
            <a:extLst>
              <a:ext uri="{FF2B5EF4-FFF2-40B4-BE49-F238E27FC236}">
                <a16:creationId xmlns:a16="http://schemas.microsoft.com/office/drawing/2014/main" id="{97880797-D84E-C667-DF9C-E7FF47924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891" y="558727"/>
            <a:ext cx="2096429" cy="15642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68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5669C-0EBC-25B7-7AB6-50E3F67EE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39A682A8-3372-8B9E-501E-1452D9660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2040146"/>
            <a:ext cx="779098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Houses around a central courtyard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Main door faced away from street (privacy)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Many had wells &amp; staircases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Bathrooms paved with bricks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3922BA-A7CC-5D3A-FBAB-E768D0A912B5}"/>
              </a:ext>
            </a:extLst>
          </p:cNvPr>
          <p:cNvSpPr txBox="1"/>
          <p:nvPr/>
        </p:nvSpPr>
        <p:spPr>
          <a:xfrm>
            <a:off x="1780469" y="1035900"/>
            <a:ext cx="3470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Domestic Architecture</a:t>
            </a:r>
          </a:p>
        </p:txBody>
      </p:sp>
      <p:pic>
        <p:nvPicPr>
          <p:cNvPr id="6146" name="Picture 2" descr="Town Planning and Architecture in ...">
            <a:extLst>
              <a:ext uri="{FF2B5EF4-FFF2-40B4-BE49-F238E27FC236}">
                <a16:creationId xmlns:a16="http://schemas.microsoft.com/office/drawing/2014/main" id="{642B32BD-F8CF-88D4-6687-0B454A36C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441" y="493318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550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0ABD1-3FF8-3EA1-1042-D97B274CD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D1B92267-47E1-374D-B9B8-563881226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2224811"/>
            <a:ext cx="779098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Great Bath – watertight pool for ritual bathing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Warehouse – massive structure for storage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Other public buildings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A9090B-CBAB-4C79-32B8-ACB19E889878}"/>
              </a:ext>
            </a:extLst>
          </p:cNvPr>
          <p:cNvSpPr txBox="1"/>
          <p:nvPr/>
        </p:nvSpPr>
        <p:spPr>
          <a:xfrm>
            <a:off x="2583357" y="1045936"/>
            <a:ext cx="2836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Citadel Structures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38A82D4-0566-4532-D9C7-CACB3C6E7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094" y="582528"/>
            <a:ext cx="2040987" cy="15287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156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3BD43-8672-C853-B93E-26920C0CE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B0E79F27-0B7E-E3F8-736B-47A7EED23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855480"/>
            <a:ext cx="77909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Burials</a:t>
            </a:r>
            <a:r>
              <a:rPr lang="en-US" sz="2400" dirty="0"/>
              <a:t>: Most graves simple, some with ornaments &amp; pottery</a:t>
            </a:r>
          </a:p>
          <a:p>
            <a:r>
              <a:rPr lang="en-US" sz="2400" b="1" dirty="0"/>
              <a:t>Luxury items</a:t>
            </a:r>
            <a:r>
              <a:rPr lang="en-US" sz="2400" dirty="0"/>
              <a:t>: Rare materials like gold, faience, semi-precious stones</a:t>
            </a:r>
          </a:p>
          <a:p>
            <a:r>
              <a:rPr lang="en-US" sz="2400" dirty="0"/>
              <a:t>Luxuries found mostly in large cities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B79C22-9307-2435-B93A-4FD022341C7A}"/>
              </a:ext>
            </a:extLst>
          </p:cNvPr>
          <p:cNvSpPr txBox="1"/>
          <p:nvPr/>
        </p:nvSpPr>
        <p:spPr>
          <a:xfrm>
            <a:off x="2583357" y="1045936"/>
            <a:ext cx="4221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Tracking Social Differences</a:t>
            </a:r>
          </a:p>
        </p:txBody>
      </p:sp>
    </p:spTree>
    <p:extLst>
      <p:ext uri="{BB962C8B-B14F-4D97-AF65-F5344CB8AC3E}">
        <p14:creationId xmlns:p14="http://schemas.microsoft.com/office/powerpoint/2010/main" val="2924445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B23C1-3E07-9B66-DF9F-B5DA8B11D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69F62B89-2EDA-EB43-2DA9-FFF4377CE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670814"/>
            <a:ext cx="779098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Centres like </a:t>
            </a:r>
            <a:r>
              <a:rPr lang="en-IN" sz="2400" dirty="0" err="1"/>
              <a:t>Chanhudaro</a:t>
            </a:r>
            <a:r>
              <a:rPr lang="en-IN" sz="2400" dirty="0"/>
              <a:t> specialised in beads, shells, seals, weights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Beads made from carnelian, jasper, steatite, gold, faience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Coastal towns (Nageshwar, </a:t>
            </a:r>
            <a:r>
              <a:rPr lang="en-IN" sz="2400" dirty="0" err="1"/>
              <a:t>Balakot</a:t>
            </a:r>
            <a:r>
              <a:rPr lang="en-IN" sz="2400" dirty="0"/>
              <a:t>) made shell goods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3C7F27-ACCF-737D-84CF-122C73252C80}"/>
              </a:ext>
            </a:extLst>
          </p:cNvPr>
          <p:cNvSpPr txBox="1"/>
          <p:nvPr/>
        </p:nvSpPr>
        <p:spPr>
          <a:xfrm>
            <a:off x="3408547" y="98403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Craft Production</a:t>
            </a:r>
          </a:p>
        </p:txBody>
      </p:sp>
    </p:spTree>
    <p:extLst>
      <p:ext uri="{BB962C8B-B14F-4D97-AF65-F5344CB8AC3E}">
        <p14:creationId xmlns:p14="http://schemas.microsoft.com/office/powerpoint/2010/main" val="2916586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D6070-B3BE-9B06-44A4-7EE33E7A2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1F184096-2D50-5C85-C39C-E3FD10901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30" y="1809315"/>
            <a:ext cx="7790986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/>
              <a:t>Local &amp; long-distance trade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/>
              <a:t>Raw materials from: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IN" sz="1800" dirty="0"/>
              <a:t>Rajasthan (copper)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IN" sz="1800" dirty="0"/>
              <a:t>Gujarat (carnelian)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IN" sz="1800" dirty="0"/>
              <a:t>Afghanistan (lapis lazuli)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IN" sz="1800" dirty="0"/>
              <a:t>South India (gold)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/>
              <a:t>Bullock carts, river &amp; sea routes used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D23754-03B1-DB9D-77D3-834C28BBE414}"/>
              </a:ext>
            </a:extLst>
          </p:cNvPr>
          <p:cNvSpPr txBox="1"/>
          <p:nvPr/>
        </p:nvSpPr>
        <p:spPr>
          <a:xfrm>
            <a:off x="3162117" y="933529"/>
            <a:ext cx="3057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Procuring Materials</a:t>
            </a:r>
          </a:p>
        </p:txBody>
      </p:sp>
    </p:spTree>
    <p:extLst>
      <p:ext uri="{BB962C8B-B14F-4D97-AF65-F5344CB8AC3E}">
        <p14:creationId xmlns:p14="http://schemas.microsoft.com/office/powerpoint/2010/main" val="3852767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EA566-42D3-F286-AB95-F51911E37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D4B4E0C3-91E1-C264-B2EB-B73C1EEC4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6" y="1809313"/>
            <a:ext cx="779098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Trade with Oman, Bahrain (Dilmun), Mesopotamia (</a:t>
            </a:r>
            <a:r>
              <a:rPr lang="en-IN" sz="2000" dirty="0" err="1"/>
              <a:t>Meluhha</a:t>
            </a:r>
            <a:r>
              <a:rPr lang="en-IN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Harappan seals, beads, weights found abroad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Mesopotamian texts mention </a:t>
            </a:r>
            <a:r>
              <a:rPr lang="en-IN" sz="2000" dirty="0" err="1"/>
              <a:t>Meluhha</a:t>
            </a:r>
            <a:r>
              <a:rPr lang="en-IN" sz="2000" dirty="0"/>
              <a:t> goods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0C399C-0B08-8D2A-D33E-D5B88F4686F3}"/>
              </a:ext>
            </a:extLst>
          </p:cNvPr>
          <p:cNvSpPr txBox="1"/>
          <p:nvPr/>
        </p:nvSpPr>
        <p:spPr>
          <a:xfrm>
            <a:off x="2497553" y="815105"/>
            <a:ext cx="4148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Contact with Distant Lands</a:t>
            </a:r>
          </a:p>
        </p:txBody>
      </p:sp>
    </p:spTree>
    <p:extLst>
      <p:ext uri="{BB962C8B-B14F-4D97-AF65-F5344CB8AC3E}">
        <p14:creationId xmlns:p14="http://schemas.microsoft.com/office/powerpoint/2010/main" val="1429367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4405E-32E9-519B-6957-81155F567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CF1ED53-F48D-2949-00B8-58483443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6" y="1809313"/>
            <a:ext cx="779098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/>
              <a:t>Seals</a:t>
            </a:r>
            <a:r>
              <a:rPr lang="en-US" sz="2000" dirty="0"/>
              <a:t>: for identification, security in trade</a:t>
            </a:r>
          </a:p>
          <a:p>
            <a:r>
              <a:rPr lang="en-US" sz="2000" b="1" dirty="0"/>
              <a:t>Script</a:t>
            </a:r>
            <a:r>
              <a:rPr lang="en-US" sz="2000" dirty="0"/>
              <a:t>: undeciphered, 375–400 signs, right-to-left</a:t>
            </a:r>
          </a:p>
          <a:p>
            <a:r>
              <a:rPr lang="en-US" sz="2000" b="1" dirty="0"/>
              <a:t>Weights</a:t>
            </a:r>
            <a:r>
              <a:rPr lang="en-US" sz="2000" dirty="0"/>
              <a:t>: chert stone, binary &amp; decimal 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60982B-D881-2118-EAC7-6741D9D5CCFE}"/>
              </a:ext>
            </a:extLst>
          </p:cNvPr>
          <p:cNvSpPr txBox="1"/>
          <p:nvPr/>
        </p:nvSpPr>
        <p:spPr>
          <a:xfrm>
            <a:off x="2497553" y="815105"/>
            <a:ext cx="3397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Seals, Script, Weights</a:t>
            </a:r>
          </a:p>
        </p:txBody>
      </p:sp>
      <p:pic>
        <p:nvPicPr>
          <p:cNvPr id="9218" name="Picture 2" descr="Harappan Script - History Optional for ...">
            <a:extLst>
              <a:ext uri="{FF2B5EF4-FFF2-40B4-BE49-F238E27FC236}">
                <a16:creationId xmlns:a16="http://schemas.microsoft.com/office/drawing/2014/main" id="{A549534E-2057-49E8-FE7D-8C6331ECC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18" y="2943560"/>
            <a:ext cx="1828553" cy="1311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Weights, Harappa | Harappa">
            <a:extLst>
              <a:ext uri="{FF2B5EF4-FFF2-40B4-BE49-F238E27FC236}">
                <a16:creationId xmlns:a16="http://schemas.microsoft.com/office/drawing/2014/main" id="{B5589313-9F74-4773-EEA4-3AFC7161F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652" y="2943560"/>
            <a:ext cx="1989043" cy="1283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762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1EA22-5B92-0DF8-2559-1A03A55AA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0B3EF990-2F9D-AF80-B225-B4791B2E7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507" y="1425636"/>
            <a:ext cx="779098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Evidence of </a:t>
            </a:r>
            <a:r>
              <a:rPr lang="en-US" sz="2000" dirty="0" err="1"/>
              <a:t>organised</a:t>
            </a:r>
            <a:r>
              <a:rPr lang="en-US" sz="2000" dirty="0"/>
              <a:t> planning &amp; </a:t>
            </a:r>
            <a:r>
              <a:rPr lang="en-US" sz="2000" dirty="0" err="1"/>
              <a:t>standardisation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Debate: single ruler, many rulers, or equal society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Likely coordinated governance for large-scale works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CB763-4FC8-1A16-F6F4-C44ED778EC76}"/>
              </a:ext>
            </a:extLst>
          </p:cNvPr>
          <p:cNvSpPr txBox="1"/>
          <p:nvPr/>
        </p:nvSpPr>
        <p:spPr>
          <a:xfrm>
            <a:off x="2951036" y="867144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Ancient Authority</a:t>
            </a:r>
          </a:p>
        </p:txBody>
      </p:sp>
      <p:pic>
        <p:nvPicPr>
          <p:cNvPr id="8194" name="Picture 2" descr="Buy Harappa Priest King Replica ...">
            <a:extLst>
              <a:ext uri="{FF2B5EF4-FFF2-40B4-BE49-F238E27FC236}">
                <a16:creationId xmlns:a16="http://schemas.microsoft.com/office/drawing/2014/main" id="{9A3A518E-EB14-BC35-61C1-F0A2FF82A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18" y="2582524"/>
            <a:ext cx="2016931" cy="1693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391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FA111-F57C-CA91-94E8-DEC36E061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B9ECC7DA-0EA6-90BD-98F3-AEF1163E4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6" y="1347649"/>
            <a:ext cx="77909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Around 1900 BCE: cities declined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Reasons: climate change, floods, river shifts, overuse of 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Loss of trade, writing, standard weights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Rural lifestyle replaced urban </a:t>
            </a:r>
            <a:r>
              <a:rPr lang="en-US" sz="2400" dirty="0" err="1"/>
              <a:t>centres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5905D2-CAF3-6507-E0B9-46BF18E28AE2}"/>
              </a:ext>
            </a:extLst>
          </p:cNvPr>
          <p:cNvSpPr txBox="1"/>
          <p:nvPr/>
        </p:nvSpPr>
        <p:spPr>
          <a:xfrm>
            <a:off x="2951036" y="867144"/>
            <a:ext cx="3411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End of the Civilisation</a:t>
            </a:r>
          </a:p>
        </p:txBody>
      </p:sp>
    </p:spTree>
    <p:extLst>
      <p:ext uri="{BB962C8B-B14F-4D97-AF65-F5344CB8AC3E}">
        <p14:creationId xmlns:p14="http://schemas.microsoft.com/office/powerpoint/2010/main" val="1990897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4DF4-76B3-D847-64A3-87B053329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47D8B9F6-E8B5-C4C8-B019-5A9D1BBCF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6" y="1347649"/>
            <a:ext cx="77909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Forgotten until 19th century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Alexander Cunningham (1875) found seal but misdated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John Marshall (1924) announced discovery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Later excavations revealed many sites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6AC36E-5E3C-C2B3-598B-00B9B517267F}"/>
              </a:ext>
            </a:extLst>
          </p:cNvPr>
          <p:cNvSpPr txBox="1"/>
          <p:nvPr/>
        </p:nvSpPr>
        <p:spPr>
          <a:xfrm>
            <a:off x="1932558" y="753205"/>
            <a:ext cx="5723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Discovering the Harappan Civilisation</a:t>
            </a:r>
          </a:p>
        </p:txBody>
      </p:sp>
    </p:spTree>
    <p:extLst>
      <p:ext uri="{BB962C8B-B14F-4D97-AF65-F5344CB8AC3E}">
        <p14:creationId xmlns:p14="http://schemas.microsoft.com/office/powerpoint/2010/main" val="2550758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B43B5-F5D3-53DF-F438-DDD956641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6DF391A-1189-0934-C3C4-ED90409A7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6" y="1347649"/>
            <a:ext cx="77909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Script undeciphered – rely on material evidence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Finds classified by material &amp;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Religious beliefs hard to interpret – figurines, seals, altars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Some ideas speculative (e.g., proto-Shiva)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FEF512-17BD-8FF2-09D4-A0857A652094}"/>
              </a:ext>
            </a:extLst>
          </p:cNvPr>
          <p:cNvSpPr txBox="1"/>
          <p:nvPr/>
        </p:nvSpPr>
        <p:spPr>
          <a:xfrm>
            <a:off x="1548474" y="753205"/>
            <a:ext cx="5824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Problems of Piecing Together the Past</a:t>
            </a:r>
          </a:p>
        </p:txBody>
      </p:sp>
    </p:spTree>
    <p:extLst>
      <p:ext uri="{BB962C8B-B14F-4D97-AF65-F5344CB8AC3E}">
        <p14:creationId xmlns:p14="http://schemas.microsoft.com/office/powerpoint/2010/main" val="1797845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4F686-CC78-5C27-1F24-546C4C8C1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0D35132A-9BB3-9092-ABAC-2E5510772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6" y="1232046"/>
            <a:ext cx="717395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Script undeciphered – rely on material evidence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Finds classified by material &amp;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Religious beliefs hard to interpret – figurines, seals, altars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Some ideas speculative (e.g., proto-Shiva)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282E1A-110B-D6F5-AD41-2634EED11882}"/>
              </a:ext>
            </a:extLst>
          </p:cNvPr>
          <p:cNvSpPr txBox="1"/>
          <p:nvPr/>
        </p:nvSpPr>
        <p:spPr>
          <a:xfrm>
            <a:off x="1548474" y="753205"/>
            <a:ext cx="5824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Problems of Piecing Together the Past</a:t>
            </a:r>
          </a:p>
        </p:txBody>
      </p:sp>
      <p:pic>
        <p:nvPicPr>
          <p:cNvPr id="10242" name="Picture 2" descr="Pashupati Seal - MAP Academy">
            <a:extLst>
              <a:ext uri="{FF2B5EF4-FFF2-40B4-BE49-F238E27FC236}">
                <a16:creationId xmlns:a16="http://schemas.microsoft.com/office/drawing/2014/main" id="{0A2C59BE-B948-3C2F-8CCA-174137EF8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880" y="3197693"/>
            <a:ext cx="2284179" cy="1175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165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AAF97-7D95-1963-FF7D-AA4D00C40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09D3211-0248-CF05-F92D-8F8705E9EF36}"/>
              </a:ext>
            </a:extLst>
          </p:cNvPr>
          <p:cNvSpPr txBox="1"/>
          <p:nvPr/>
        </p:nvSpPr>
        <p:spPr>
          <a:xfrm>
            <a:off x="2538667" y="2104461"/>
            <a:ext cx="84528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b="1" dirty="0"/>
              <a:t>THANK YOU ALL!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0991905"/>
      </p:ext>
    </p:extLst>
  </p:cSld>
  <p:clrMapOvr>
    <a:masterClrMapping/>
  </p:clrMapOvr>
</p:sld>
</file>

<file path=ppt/theme/theme1.xml><?xml version="1.0" encoding="utf-8"?>
<a:theme xmlns:a="http://schemas.openxmlformats.org/drawingml/2006/main" name="Reconstruction Era and the Gilded Age - History - 11th grade by Slidesgo">
  <a:themeElements>
    <a:clrScheme name="Simple Light">
      <a:dk1>
        <a:srgbClr val="35240A"/>
      </a:dk1>
      <a:lt1>
        <a:srgbClr val="DED6C2"/>
      </a:lt1>
      <a:dk2>
        <a:srgbClr val="9B794E"/>
      </a:dk2>
      <a:lt2>
        <a:srgbClr val="724711"/>
      </a:lt2>
      <a:accent1>
        <a:srgbClr val="5E380A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240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769</Words>
  <Application>Microsoft Office PowerPoint</Application>
  <PresentationFormat>On-screen Show (16:9)</PresentationFormat>
  <Paragraphs>110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Source Sans 3</vt:lpstr>
      <vt:lpstr>Arial</vt:lpstr>
      <vt:lpstr>Libre Baskerville</vt:lpstr>
      <vt:lpstr>Reconstruction Era and the Gilded Age - History - 11th grade by Slidesgo</vt:lpstr>
      <vt:lpstr> HISTORY  CHAPTER - 1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Sonu Mahato</dc:creator>
  <cp:lastModifiedBy>Sonu Mahato</cp:lastModifiedBy>
  <cp:revision>4</cp:revision>
  <cp:lastPrinted>2025-08-12T15:09:16Z</cp:lastPrinted>
  <dcterms:modified xsi:type="dcterms:W3CDTF">2025-08-12T15:10:43Z</dcterms:modified>
</cp:coreProperties>
</file>